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8" r:id="rId4"/>
    <p:sldId id="264" r:id="rId5"/>
    <p:sldId id="277" r:id="rId6"/>
    <p:sldId id="268" r:id="rId7"/>
    <p:sldId id="259" r:id="rId8"/>
    <p:sldId id="260" r:id="rId9"/>
    <p:sldId id="261" r:id="rId10"/>
    <p:sldId id="279" r:id="rId11"/>
    <p:sldId id="271" r:id="rId12"/>
    <p:sldId id="262" r:id="rId13"/>
    <p:sldId id="278" r:id="rId14"/>
    <p:sldId id="270" r:id="rId15"/>
    <p:sldId id="263" r:id="rId16"/>
    <p:sldId id="265" r:id="rId17"/>
    <p:sldId id="266" r:id="rId18"/>
    <p:sldId id="267" r:id="rId19"/>
    <p:sldId id="273" r:id="rId20"/>
    <p:sldId id="272" r:id="rId21"/>
    <p:sldId id="274" r:id="rId22"/>
    <p:sldId id="269" r:id="rId23"/>
    <p:sldId id="276" r:id="rId2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4917"/>
    <a:srgbClr val="767171"/>
    <a:srgbClr val="5B9BD5"/>
    <a:srgbClr val="000000"/>
    <a:srgbClr val="D51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42" d="100"/>
          <a:sy n="42" d="100"/>
        </p:scale>
        <p:origin x="-2170" y="-101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F2CEAB-105C-4EAC-A467-C34D1897E2DC}" type="doc">
      <dgm:prSet loTypeId="urn:microsoft.com/office/officeart/2008/layout/VerticalCurvedList" loCatId="list" qsTypeId="urn:microsoft.com/office/officeart/2005/8/quickstyle/3d3" qsCatId="3D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FBE14087-ACA6-421D-B9E0-97A0F7A35A6E}">
      <dgm:prSet phldrT="[Texto]" custT="1"/>
      <dgm:spPr/>
      <dgm:t>
        <a:bodyPr/>
        <a:lstStyle/>
        <a:p>
          <a:r>
            <a:rPr lang="en-US" sz="3200" dirty="0" err="1" smtClean="0"/>
            <a:t>Desierto</a:t>
          </a:r>
          <a:r>
            <a:rPr lang="en-US" sz="3200" dirty="0" smtClean="0"/>
            <a:t> de Atacama</a:t>
          </a:r>
          <a:endParaRPr lang="en-US" sz="3200" dirty="0"/>
        </a:p>
      </dgm:t>
    </dgm:pt>
    <dgm:pt modelId="{1769947A-7C05-4E4D-9BA3-26F92F86B393}" type="parTrans" cxnId="{97B5EEDF-9CB5-454A-B649-FF37A84FE28F}">
      <dgm:prSet/>
      <dgm:spPr/>
      <dgm:t>
        <a:bodyPr/>
        <a:lstStyle/>
        <a:p>
          <a:endParaRPr lang="en-US"/>
        </a:p>
      </dgm:t>
    </dgm:pt>
    <dgm:pt modelId="{ABDF092B-75DB-47A1-9F5B-C36CECBBAFDA}" type="sibTrans" cxnId="{97B5EEDF-9CB5-454A-B649-FF37A84FE28F}">
      <dgm:prSet/>
      <dgm:spPr/>
      <dgm:t>
        <a:bodyPr/>
        <a:lstStyle/>
        <a:p>
          <a:endParaRPr lang="en-US"/>
        </a:p>
      </dgm:t>
    </dgm:pt>
    <dgm:pt modelId="{11006410-9774-4AA2-A290-F2EF80C8FE2C}">
      <dgm:prSet phldrT="[Texto]" custT="1"/>
      <dgm:spPr/>
      <dgm:t>
        <a:bodyPr/>
        <a:lstStyle/>
        <a:p>
          <a:r>
            <a:rPr lang="en-US" sz="3200" dirty="0" err="1" smtClean="0"/>
            <a:t>Actividad</a:t>
          </a:r>
          <a:r>
            <a:rPr lang="en-US" sz="3200" dirty="0" smtClean="0"/>
            <a:t> </a:t>
          </a:r>
          <a:r>
            <a:rPr lang="en-US" sz="3200" dirty="0" err="1" smtClean="0"/>
            <a:t>volcánica</a:t>
          </a:r>
          <a:endParaRPr lang="en-US" sz="3200" dirty="0"/>
        </a:p>
      </dgm:t>
    </dgm:pt>
    <dgm:pt modelId="{FFB89423-3283-45B5-A5E3-74569BED57B6}" type="parTrans" cxnId="{22010140-01FB-460E-8AA1-EE7A03500FE7}">
      <dgm:prSet/>
      <dgm:spPr/>
      <dgm:t>
        <a:bodyPr/>
        <a:lstStyle/>
        <a:p>
          <a:endParaRPr lang="en-US"/>
        </a:p>
      </dgm:t>
    </dgm:pt>
    <dgm:pt modelId="{D94A661B-237B-4531-B83B-C9E16CDD038E}" type="sibTrans" cxnId="{22010140-01FB-460E-8AA1-EE7A03500FE7}">
      <dgm:prSet/>
      <dgm:spPr/>
      <dgm:t>
        <a:bodyPr/>
        <a:lstStyle/>
        <a:p>
          <a:endParaRPr lang="en-US"/>
        </a:p>
      </dgm:t>
    </dgm:pt>
    <dgm:pt modelId="{AF0DEB82-614B-4BEB-8405-72A39B2E3069}">
      <dgm:prSet phldrT="[Texto]" custT="1"/>
      <dgm:spPr/>
      <dgm:t>
        <a:bodyPr/>
        <a:lstStyle/>
        <a:p>
          <a:r>
            <a:rPr lang="en-US" sz="3200" dirty="0" err="1" smtClean="0"/>
            <a:t>Regiones</a:t>
          </a:r>
          <a:r>
            <a:rPr lang="en-US" sz="3200" dirty="0" smtClean="0"/>
            <a:t> </a:t>
          </a:r>
          <a:r>
            <a:rPr lang="en-US" sz="3200" dirty="0" err="1" smtClean="0"/>
            <a:t>costeras</a:t>
          </a:r>
          <a:endParaRPr lang="en-US" sz="3200" dirty="0"/>
        </a:p>
      </dgm:t>
    </dgm:pt>
    <dgm:pt modelId="{8267F1F0-F485-4D4F-B84C-1493F3CF2C2C}" type="parTrans" cxnId="{B5C46943-650F-49E0-868E-CB8A68EDB1E5}">
      <dgm:prSet/>
      <dgm:spPr/>
      <dgm:t>
        <a:bodyPr/>
        <a:lstStyle/>
        <a:p>
          <a:endParaRPr lang="en-US"/>
        </a:p>
      </dgm:t>
    </dgm:pt>
    <dgm:pt modelId="{1C2C7240-AC4E-49AB-89CF-4576BBBA2DFD}" type="sibTrans" cxnId="{B5C46943-650F-49E0-868E-CB8A68EDB1E5}">
      <dgm:prSet/>
      <dgm:spPr/>
      <dgm:t>
        <a:bodyPr/>
        <a:lstStyle/>
        <a:p>
          <a:endParaRPr lang="en-US"/>
        </a:p>
      </dgm:t>
    </dgm:pt>
    <dgm:pt modelId="{11341880-8097-4794-8194-3358C2561AEE}">
      <dgm:prSet custT="1"/>
      <dgm:spPr/>
      <dgm:t>
        <a:bodyPr/>
        <a:lstStyle/>
        <a:p>
          <a:r>
            <a:rPr lang="en-US" sz="3200" dirty="0" smtClean="0"/>
            <a:t>Alta </a:t>
          </a:r>
          <a:r>
            <a:rPr lang="en-US" sz="3200" dirty="0" err="1" smtClean="0"/>
            <a:t>radiación</a:t>
          </a:r>
          <a:r>
            <a:rPr lang="en-US" sz="3200" dirty="0" smtClean="0"/>
            <a:t> solar</a:t>
          </a:r>
          <a:endParaRPr lang="en-US" sz="3200" dirty="0"/>
        </a:p>
      </dgm:t>
    </dgm:pt>
    <dgm:pt modelId="{CC9EF2BA-C441-49E7-99B5-F98BF2630C55}" type="parTrans" cxnId="{9E70C63F-2A2E-486B-8035-A0E90BED731D}">
      <dgm:prSet/>
      <dgm:spPr/>
      <dgm:t>
        <a:bodyPr/>
        <a:lstStyle/>
        <a:p>
          <a:endParaRPr lang="en-US"/>
        </a:p>
      </dgm:t>
    </dgm:pt>
    <dgm:pt modelId="{8D82478E-7DF2-4BC4-A7A8-86A666B79F30}" type="sibTrans" cxnId="{9E70C63F-2A2E-486B-8035-A0E90BED731D}">
      <dgm:prSet/>
      <dgm:spPr/>
      <dgm:t>
        <a:bodyPr/>
        <a:lstStyle/>
        <a:p>
          <a:endParaRPr lang="en-US"/>
        </a:p>
      </dgm:t>
    </dgm:pt>
    <dgm:pt modelId="{B2CF0EED-1C14-4AB7-A37C-323352642BB1}" type="pres">
      <dgm:prSet presAssocID="{F8F2CEAB-105C-4EAC-A467-C34D1897E2D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2EB9D8A-1FE2-4950-A983-6CE0AF2B3D79}" type="pres">
      <dgm:prSet presAssocID="{F8F2CEAB-105C-4EAC-A467-C34D1897E2DC}" presName="Name1" presStyleCnt="0"/>
      <dgm:spPr/>
    </dgm:pt>
    <dgm:pt modelId="{F97CC651-2B1D-4275-BD94-7E33860075A9}" type="pres">
      <dgm:prSet presAssocID="{F8F2CEAB-105C-4EAC-A467-C34D1897E2DC}" presName="cycle" presStyleCnt="0"/>
      <dgm:spPr/>
    </dgm:pt>
    <dgm:pt modelId="{183F8508-CEF9-468E-B999-988EEE697105}" type="pres">
      <dgm:prSet presAssocID="{F8F2CEAB-105C-4EAC-A467-C34D1897E2DC}" presName="srcNode" presStyleLbl="node1" presStyleIdx="0" presStyleCnt="4"/>
      <dgm:spPr/>
    </dgm:pt>
    <dgm:pt modelId="{119489C3-09FF-497E-B09E-ACA866877820}" type="pres">
      <dgm:prSet presAssocID="{F8F2CEAB-105C-4EAC-A467-C34D1897E2DC}" presName="conn" presStyleLbl="parChTrans1D2" presStyleIdx="0" presStyleCnt="1"/>
      <dgm:spPr/>
      <dgm:t>
        <a:bodyPr/>
        <a:lstStyle/>
        <a:p>
          <a:endParaRPr lang="en-US"/>
        </a:p>
      </dgm:t>
    </dgm:pt>
    <dgm:pt modelId="{7C93081F-E7E2-457F-B341-0118053F7112}" type="pres">
      <dgm:prSet presAssocID="{F8F2CEAB-105C-4EAC-A467-C34D1897E2DC}" presName="extraNode" presStyleLbl="node1" presStyleIdx="0" presStyleCnt="4"/>
      <dgm:spPr/>
    </dgm:pt>
    <dgm:pt modelId="{DCF30DFB-CAD4-4A91-B66C-F0A1E682EC63}" type="pres">
      <dgm:prSet presAssocID="{F8F2CEAB-105C-4EAC-A467-C34D1897E2DC}" presName="dstNode" presStyleLbl="node1" presStyleIdx="0" presStyleCnt="4"/>
      <dgm:spPr/>
    </dgm:pt>
    <dgm:pt modelId="{4860016A-D5DC-4D54-974D-D3A147B65681}" type="pres">
      <dgm:prSet presAssocID="{FBE14087-ACA6-421D-B9E0-97A0F7A35A6E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B42FC3-F8D1-43B4-9D78-22519A55A997}" type="pres">
      <dgm:prSet presAssocID="{FBE14087-ACA6-421D-B9E0-97A0F7A35A6E}" presName="accent_1" presStyleCnt="0"/>
      <dgm:spPr/>
    </dgm:pt>
    <dgm:pt modelId="{A93CCA84-BADD-436D-AEBD-753D9960C484}" type="pres">
      <dgm:prSet presAssocID="{FBE14087-ACA6-421D-B9E0-97A0F7A35A6E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4A7AF03-4285-4303-A98C-743902AD86F2}" type="pres">
      <dgm:prSet presAssocID="{11006410-9774-4AA2-A290-F2EF80C8FE2C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2B3D77-7ED7-4873-AC23-46B15C3E293E}" type="pres">
      <dgm:prSet presAssocID="{11006410-9774-4AA2-A290-F2EF80C8FE2C}" presName="accent_2" presStyleCnt="0"/>
      <dgm:spPr/>
    </dgm:pt>
    <dgm:pt modelId="{14B7A041-1932-4941-9CDA-98C9B0E25F1D}" type="pres">
      <dgm:prSet presAssocID="{11006410-9774-4AA2-A290-F2EF80C8FE2C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7DBF44F-2D0C-4400-909C-6308D393C2D2}" type="pres">
      <dgm:prSet presAssocID="{AF0DEB82-614B-4BEB-8405-72A39B2E3069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07006D-724B-42E3-9D0F-F327EFE11033}" type="pres">
      <dgm:prSet presAssocID="{AF0DEB82-614B-4BEB-8405-72A39B2E3069}" presName="accent_3" presStyleCnt="0"/>
      <dgm:spPr/>
    </dgm:pt>
    <dgm:pt modelId="{F963E07E-64EA-4EC8-B160-E07DA1F02454}" type="pres">
      <dgm:prSet presAssocID="{AF0DEB82-614B-4BEB-8405-72A39B2E3069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618CEEE-6AB7-4C1F-801C-516FC9035322}" type="pres">
      <dgm:prSet presAssocID="{11341880-8097-4794-8194-3358C2561AEE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4F1F57-9868-4169-AD22-36BECB89B569}" type="pres">
      <dgm:prSet presAssocID="{11341880-8097-4794-8194-3358C2561AEE}" presName="accent_4" presStyleCnt="0"/>
      <dgm:spPr/>
    </dgm:pt>
    <dgm:pt modelId="{56772296-5F5D-4C6A-907D-27219FA3C13A}" type="pres">
      <dgm:prSet presAssocID="{11341880-8097-4794-8194-3358C2561AEE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F9F930BD-84A0-4D8D-8801-C84291FA6BE0}" type="presOf" srcId="{AF0DEB82-614B-4BEB-8405-72A39B2E3069}" destId="{67DBF44F-2D0C-4400-909C-6308D393C2D2}" srcOrd="0" destOrd="0" presId="urn:microsoft.com/office/officeart/2008/layout/VerticalCurvedList"/>
    <dgm:cxn modelId="{B163895C-1806-422F-A260-DF47B32BE0C8}" type="presOf" srcId="{11006410-9774-4AA2-A290-F2EF80C8FE2C}" destId="{14A7AF03-4285-4303-A98C-743902AD86F2}" srcOrd="0" destOrd="0" presId="urn:microsoft.com/office/officeart/2008/layout/VerticalCurvedList"/>
    <dgm:cxn modelId="{A04F10BC-CBFB-4529-B973-C5B4FD2509A2}" type="presOf" srcId="{ABDF092B-75DB-47A1-9F5B-C36CECBBAFDA}" destId="{119489C3-09FF-497E-B09E-ACA866877820}" srcOrd="0" destOrd="0" presId="urn:microsoft.com/office/officeart/2008/layout/VerticalCurvedList"/>
    <dgm:cxn modelId="{22010140-01FB-460E-8AA1-EE7A03500FE7}" srcId="{F8F2CEAB-105C-4EAC-A467-C34D1897E2DC}" destId="{11006410-9774-4AA2-A290-F2EF80C8FE2C}" srcOrd="1" destOrd="0" parTransId="{FFB89423-3283-45B5-A5E3-74569BED57B6}" sibTransId="{D94A661B-237B-4531-B83B-C9E16CDD038E}"/>
    <dgm:cxn modelId="{B5C46943-650F-49E0-868E-CB8A68EDB1E5}" srcId="{F8F2CEAB-105C-4EAC-A467-C34D1897E2DC}" destId="{AF0DEB82-614B-4BEB-8405-72A39B2E3069}" srcOrd="2" destOrd="0" parTransId="{8267F1F0-F485-4D4F-B84C-1493F3CF2C2C}" sibTransId="{1C2C7240-AC4E-49AB-89CF-4576BBBA2DFD}"/>
    <dgm:cxn modelId="{9E70C63F-2A2E-486B-8035-A0E90BED731D}" srcId="{F8F2CEAB-105C-4EAC-A467-C34D1897E2DC}" destId="{11341880-8097-4794-8194-3358C2561AEE}" srcOrd="3" destOrd="0" parTransId="{CC9EF2BA-C441-49E7-99B5-F98BF2630C55}" sibTransId="{8D82478E-7DF2-4BC4-A7A8-86A666B79F30}"/>
    <dgm:cxn modelId="{BC0A1005-6B77-4519-A74B-D7910AC9968A}" type="presOf" srcId="{11341880-8097-4794-8194-3358C2561AEE}" destId="{6618CEEE-6AB7-4C1F-801C-516FC9035322}" srcOrd="0" destOrd="0" presId="urn:microsoft.com/office/officeart/2008/layout/VerticalCurvedList"/>
    <dgm:cxn modelId="{6F66D5EF-4363-4B26-8312-0C3615399B3F}" type="presOf" srcId="{FBE14087-ACA6-421D-B9E0-97A0F7A35A6E}" destId="{4860016A-D5DC-4D54-974D-D3A147B65681}" srcOrd="0" destOrd="0" presId="urn:microsoft.com/office/officeart/2008/layout/VerticalCurvedList"/>
    <dgm:cxn modelId="{97B5EEDF-9CB5-454A-B649-FF37A84FE28F}" srcId="{F8F2CEAB-105C-4EAC-A467-C34D1897E2DC}" destId="{FBE14087-ACA6-421D-B9E0-97A0F7A35A6E}" srcOrd="0" destOrd="0" parTransId="{1769947A-7C05-4E4D-9BA3-26F92F86B393}" sibTransId="{ABDF092B-75DB-47A1-9F5B-C36CECBBAFDA}"/>
    <dgm:cxn modelId="{0763FFD4-8AF3-46B8-B85A-0AC62E7D2C03}" type="presOf" srcId="{F8F2CEAB-105C-4EAC-A467-C34D1897E2DC}" destId="{B2CF0EED-1C14-4AB7-A37C-323352642BB1}" srcOrd="0" destOrd="0" presId="urn:microsoft.com/office/officeart/2008/layout/VerticalCurvedList"/>
    <dgm:cxn modelId="{50A9192E-80E0-4134-B2E0-DEFE7240BDAA}" type="presParOf" srcId="{B2CF0EED-1C14-4AB7-A37C-323352642BB1}" destId="{12EB9D8A-1FE2-4950-A983-6CE0AF2B3D79}" srcOrd="0" destOrd="0" presId="urn:microsoft.com/office/officeart/2008/layout/VerticalCurvedList"/>
    <dgm:cxn modelId="{F3664E7E-AC8E-43BD-BE9B-12273591AC85}" type="presParOf" srcId="{12EB9D8A-1FE2-4950-A983-6CE0AF2B3D79}" destId="{F97CC651-2B1D-4275-BD94-7E33860075A9}" srcOrd="0" destOrd="0" presId="urn:microsoft.com/office/officeart/2008/layout/VerticalCurvedList"/>
    <dgm:cxn modelId="{FB577D45-2A1A-4704-A8F6-090C1757BF18}" type="presParOf" srcId="{F97CC651-2B1D-4275-BD94-7E33860075A9}" destId="{183F8508-CEF9-468E-B999-988EEE697105}" srcOrd="0" destOrd="0" presId="urn:microsoft.com/office/officeart/2008/layout/VerticalCurvedList"/>
    <dgm:cxn modelId="{68CC512D-93C6-44D8-80A9-CC5C499F003D}" type="presParOf" srcId="{F97CC651-2B1D-4275-BD94-7E33860075A9}" destId="{119489C3-09FF-497E-B09E-ACA866877820}" srcOrd="1" destOrd="0" presId="urn:microsoft.com/office/officeart/2008/layout/VerticalCurvedList"/>
    <dgm:cxn modelId="{41840EBE-3264-4525-99A5-2B7349FAAEB4}" type="presParOf" srcId="{F97CC651-2B1D-4275-BD94-7E33860075A9}" destId="{7C93081F-E7E2-457F-B341-0118053F7112}" srcOrd="2" destOrd="0" presId="urn:microsoft.com/office/officeart/2008/layout/VerticalCurvedList"/>
    <dgm:cxn modelId="{592BFA89-E28F-463C-9F45-84CE3DF24A0B}" type="presParOf" srcId="{F97CC651-2B1D-4275-BD94-7E33860075A9}" destId="{DCF30DFB-CAD4-4A91-B66C-F0A1E682EC63}" srcOrd="3" destOrd="0" presId="urn:microsoft.com/office/officeart/2008/layout/VerticalCurvedList"/>
    <dgm:cxn modelId="{FDB3F91E-75A4-47CA-80DE-3782F3AE7151}" type="presParOf" srcId="{12EB9D8A-1FE2-4950-A983-6CE0AF2B3D79}" destId="{4860016A-D5DC-4D54-974D-D3A147B65681}" srcOrd="1" destOrd="0" presId="urn:microsoft.com/office/officeart/2008/layout/VerticalCurvedList"/>
    <dgm:cxn modelId="{95DBF194-7FF1-4576-A8BE-8FC80B123618}" type="presParOf" srcId="{12EB9D8A-1FE2-4950-A983-6CE0AF2B3D79}" destId="{5AB42FC3-F8D1-43B4-9D78-22519A55A997}" srcOrd="2" destOrd="0" presId="urn:microsoft.com/office/officeart/2008/layout/VerticalCurvedList"/>
    <dgm:cxn modelId="{4EAF149F-411B-457A-B5A4-EC4A1132F867}" type="presParOf" srcId="{5AB42FC3-F8D1-43B4-9D78-22519A55A997}" destId="{A93CCA84-BADD-436D-AEBD-753D9960C484}" srcOrd="0" destOrd="0" presId="urn:microsoft.com/office/officeart/2008/layout/VerticalCurvedList"/>
    <dgm:cxn modelId="{F9170D1F-9266-4D92-8AE0-E6A34F4B3D1A}" type="presParOf" srcId="{12EB9D8A-1FE2-4950-A983-6CE0AF2B3D79}" destId="{14A7AF03-4285-4303-A98C-743902AD86F2}" srcOrd="3" destOrd="0" presId="urn:microsoft.com/office/officeart/2008/layout/VerticalCurvedList"/>
    <dgm:cxn modelId="{6BBE2BFD-B6D2-4CF1-ADE0-1E8533DF3E8C}" type="presParOf" srcId="{12EB9D8A-1FE2-4950-A983-6CE0AF2B3D79}" destId="{9F2B3D77-7ED7-4873-AC23-46B15C3E293E}" srcOrd="4" destOrd="0" presId="urn:microsoft.com/office/officeart/2008/layout/VerticalCurvedList"/>
    <dgm:cxn modelId="{F025C494-D92D-4628-A544-90E2CC77D4FC}" type="presParOf" srcId="{9F2B3D77-7ED7-4873-AC23-46B15C3E293E}" destId="{14B7A041-1932-4941-9CDA-98C9B0E25F1D}" srcOrd="0" destOrd="0" presId="urn:microsoft.com/office/officeart/2008/layout/VerticalCurvedList"/>
    <dgm:cxn modelId="{D9C35463-EF27-46F3-A71B-AC6859D77CBE}" type="presParOf" srcId="{12EB9D8A-1FE2-4950-A983-6CE0AF2B3D79}" destId="{67DBF44F-2D0C-4400-909C-6308D393C2D2}" srcOrd="5" destOrd="0" presId="urn:microsoft.com/office/officeart/2008/layout/VerticalCurvedList"/>
    <dgm:cxn modelId="{95C9F791-6349-47BA-BF19-D9597A04770E}" type="presParOf" srcId="{12EB9D8A-1FE2-4950-A983-6CE0AF2B3D79}" destId="{2107006D-724B-42E3-9D0F-F327EFE11033}" srcOrd="6" destOrd="0" presId="urn:microsoft.com/office/officeart/2008/layout/VerticalCurvedList"/>
    <dgm:cxn modelId="{AE71F23E-55B0-44A8-B43A-D59CB1ECD5F7}" type="presParOf" srcId="{2107006D-724B-42E3-9D0F-F327EFE11033}" destId="{F963E07E-64EA-4EC8-B160-E07DA1F02454}" srcOrd="0" destOrd="0" presId="urn:microsoft.com/office/officeart/2008/layout/VerticalCurvedList"/>
    <dgm:cxn modelId="{0BD2E3A0-84C8-4854-8F92-6B6FE0E8C4A3}" type="presParOf" srcId="{12EB9D8A-1FE2-4950-A983-6CE0AF2B3D79}" destId="{6618CEEE-6AB7-4C1F-801C-516FC9035322}" srcOrd="7" destOrd="0" presId="urn:microsoft.com/office/officeart/2008/layout/VerticalCurvedList"/>
    <dgm:cxn modelId="{42154B8A-2276-4D2A-A36E-0AB9EACDB2AB}" type="presParOf" srcId="{12EB9D8A-1FE2-4950-A983-6CE0AF2B3D79}" destId="{844F1F57-9868-4169-AD22-36BECB89B569}" srcOrd="8" destOrd="0" presId="urn:microsoft.com/office/officeart/2008/layout/VerticalCurvedList"/>
    <dgm:cxn modelId="{1762833D-8D93-4EC3-9828-D36521B7D9C3}" type="presParOf" srcId="{844F1F57-9868-4169-AD22-36BECB89B569}" destId="{56772296-5F5D-4C6A-907D-27219FA3C13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0E4AE8-BC9E-420A-8FFF-38381C594180}" type="doc">
      <dgm:prSet loTypeId="urn:microsoft.com/office/officeart/2005/8/layout/orgChart1" loCatId="hierarchy" qsTypeId="urn:microsoft.com/office/officeart/2005/8/quickstyle/3d7" qsCatId="3D" csTypeId="urn:microsoft.com/office/officeart/2005/8/colors/accent2_3" csCatId="accent2" phldr="1"/>
      <dgm:spPr>
        <a:scene3d>
          <a:camera prst="perspectiveFront" zoom="91000"/>
          <a:lightRig rig="threePt" dir="t">
            <a:rot lat="0" lon="0" rev="20640000"/>
          </a:lightRig>
        </a:scene3d>
      </dgm:spPr>
      <dgm:t>
        <a:bodyPr/>
        <a:lstStyle/>
        <a:p>
          <a:endParaRPr lang="es-ES"/>
        </a:p>
      </dgm:t>
    </dgm:pt>
    <dgm:pt modelId="{29F7688B-EB28-413C-86A8-86954A9EDAE4}">
      <dgm:prSet phldrT="[Texto]" custT="1"/>
      <dgm:spPr/>
      <dgm:t>
        <a:bodyPr/>
        <a:lstStyle/>
        <a:p>
          <a:r>
            <a:rPr lang="es-ES" sz="1600" b="1" smtClean="0"/>
            <a:t>PAO</a:t>
          </a:r>
          <a:endParaRPr lang="es-ES" sz="1600" b="1" dirty="0"/>
        </a:p>
      </dgm:t>
    </dgm:pt>
    <dgm:pt modelId="{89DFE99B-8EA2-415D-BD96-89AA4E7EC171}" type="parTrans" cxnId="{3275ECC2-2DCC-4A25-9677-BD6A84E45252}">
      <dgm:prSet/>
      <dgm:spPr/>
      <dgm:t>
        <a:bodyPr/>
        <a:lstStyle/>
        <a:p>
          <a:endParaRPr lang="es-ES" sz="1600" b="1">
            <a:solidFill>
              <a:schemeClr val="bg1"/>
            </a:solidFill>
          </a:endParaRPr>
        </a:p>
      </dgm:t>
    </dgm:pt>
    <dgm:pt modelId="{79C4B603-46F4-4697-97B0-738048D6A006}" type="sibTrans" cxnId="{3275ECC2-2DCC-4A25-9677-BD6A84E45252}">
      <dgm:prSet/>
      <dgm:spPr/>
      <dgm:t>
        <a:bodyPr/>
        <a:lstStyle/>
        <a:p>
          <a:endParaRPr lang="es-ES" sz="1600" b="1">
            <a:solidFill>
              <a:schemeClr val="bg1"/>
            </a:solidFill>
          </a:endParaRPr>
        </a:p>
      </dgm:t>
    </dgm:pt>
    <dgm:pt modelId="{EFEEB740-1AE0-4D1A-8FB4-B76C960AAEAF}">
      <dgm:prSet phldrT="[Texto]" custT="1"/>
      <dgm:spPr/>
      <dgm:t>
        <a:bodyPr/>
        <a:lstStyle/>
        <a:p>
          <a:r>
            <a:rPr lang="es-ES" sz="1400" b="1" smtClean="0"/>
            <a:t>Basados </a:t>
          </a:r>
        </a:p>
        <a:p>
          <a:r>
            <a:rPr lang="es-ES" sz="1400" b="1" smtClean="0"/>
            <a:t>en H</a:t>
          </a:r>
          <a:r>
            <a:rPr lang="es-ES" sz="1400" b="1" baseline="-25000" smtClean="0"/>
            <a:t>2</a:t>
          </a:r>
          <a:r>
            <a:rPr lang="es-ES" sz="1400" b="1" smtClean="0"/>
            <a:t>O</a:t>
          </a:r>
          <a:r>
            <a:rPr lang="es-ES" sz="1400" b="1" baseline="-25000" smtClean="0"/>
            <a:t>2</a:t>
          </a:r>
          <a:endParaRPr lang="es-ES" sz="1400" b="1" baseline="-25000" dirty="0"/>
        </a:p>
      </dgm:t>
    </dgm:pt>
    <dgm:pt modelId="{601C018E-3579-4ED8-BE4D-E850B59FE0D7}" type="parTrans" cxnId="{303FB145-E184-48AE-8AFE-D8CE8F4BD6CF}">
      <dgm:prSet/>
      <dgm:spPr/>
      <dgm:t>
        <a:bodyPr/>
        <a:lstStyle/>
        <a:p>
          <a:endParaRPr lang="es-ES" sz="1600" b="1">
            <a:solidFill>
              <a:schemeClr val="bg1"/>
            </a:solidFill>
          </a:endParaRPr>
        </a:p>
      </dgm:t>
    </dgm:pt>
    <dgm:pt modelId="{280ECADE-AC66-4542-857F-CE495D5BA99C}" type="sibTrans" cxnId="{303FB145-E184-48AE-8AFE-D8CE8F4BD6CF}">
      <dgm:prSet/>
      <dgm:spPr/>
      <dgm:t>
        <a:bodyPr/>
        <a:lstStyle/>
        <a:p>
          <a:endParaRPr lang="es-ES" sz="1600" b="1">
            <a:solidFill>
              <a:schemeClr val="bg1"/>
            </a:solidFill>
          </a:endParaRPr>
        </a:p>
      </dgm:t>
    </dgm:pt>
    <dgm:pt modelId="{D1C548B8-B669-4F43-A16D-EC7C8E97A389}">
      <dgm:prSet custT="1"/>
      <dgm:spPr/>
      <dgm:t>
        <a:bodyPr/>
        <a:lstStyle/>
        <a:p>
          <a:r>
            <a:rPr lang="es-ES" sz="1400" b="1" smtClean="0"/>
            <a:t>Basados </a:t>
          </a:r>
        </a:p>
        <a:p>
          <a:r>
            <a:rPr lang="es-ES" sz="1400" b="1" smtClean="0"/>
            <a:t>en O</a:t>
          </a:r>
          <a:r>
            <a:rPr lang="es-ES" sz="1400" b="1" baseline="-25000" smtClean="0"/>
            <a:t>3</a:t>
          </a:r>
          <a:endParaRPr lang="es-ES" sz="1400" b="1" baseline="-25000" dirty="0"/>
        </a:p>
      </dgm:t>
    </dgm:pt>
    <dgm:pt modelId="{A59E06BF-EC38-4B37-A650-03B8C8B4DE91}" type="parTrans" cxnId="{092D0D13-6028-4E41-BEE3-DBEA74B5362A}">
      <dgm:prSet/>
      <dgm:spPr/>
      <dgm:t>
        <a:bodyPr/>
        <a:lstStyle/>
        <a:p>
          <a:endParaRPr lang="es-ES" sz="1600" b="1">
            <a:solidFill>
              <a:schemeClr val="bg1"/>
            </a:solidFill>
          </a:endParaRPr>
        </a:p>
      </dgm:t>
    </dgm:pt>
    <dgm:pt modelId="{918394D7-52B9-48C5-A9A7-868AC0D90761}" type="sibTrans" cxnId="{092D0D13-6028-4E41-BEE3-DBEA74B5362A}">
      <dgm:prSet/>
      <dgm:spPr/>
      <dgm:t>
        <a:bodyPr/>
        <a:lstStyle/>
        <a:p>
          <a:endParaRPr lang="es-ES" sz="1600" b="1">
            <a:solidFill>
              <a:schemeClr val="bg1"/>
            </a:solidFill>
          </a:endParaRPr>
        </a:p>
      </dgm:t>
    </dgm:pt>
    <dgm:pt modelId="{22620253-120A-433E-8072-F81ED55D4766}">
      <dgm:prSet custT="1"/>
      <dgm:spPr/>
      <dgm:t>
        <a:bodyPr/>
        <a:lstStyle/>
        <a:p>
          <a:r>
            <a:rPr lang="es-ES" sz="1400" b="1" dirty="0" smtClean="0"/>
            <a:t>Fotocatálisis heterogénea</a:t>
          </a:r>
          <a:endParaRPr lang="es-ES" sz="1400" b="1" dirty="0"/>
        </a:p>
      </dgm:t>
    </dgm:pt>
    <dgm:pt modelId="{3B30FF80-14E4-44AC-8289-F66F4250CC90}" type="parTrans" cxnId="{A611761B-904E-4492-B2FA-703218FBE11B}">
      <dgm:prSet/>
      <dgm:spPr/>
      <dgm:t>
        <a:bodyPr/>
        <a:lstStyle/>
        <a:p>
          <a:endParaRPr lang="es-ES" sz="1600" b="1">
            <a:solidFill>
              <a:schemeClr val="bg1"/>
            </a:solidFill>
          </a:endParaRPr>
        </a:p>
      </dgm:t>
    </dgm:pt>
    <dgm:pt modelId="{CFA08AAF-0358-446C-AC98-6D36983A5581}" type="sibTrans" cxnId="{A611761B-904E-4492-B2FA-703218FBE11B}">
      <dgm:prSet/>
      <dgm:spPr/>
      <dgm:t>
        <a:bodyPr/>
        <a:lstStyle/>
        <a:p>
          <a:endParaRPr lang="es-ES" sz="1600" b="1">
            <a:solidFill>
              <a:schemeClr val="bg1"/>
            </a:solidFill>
          </a:endParaRPr>
        </a:p>
      </dgm:t>
    </dgm:pt>
    <dgm:pt modelId="{E68C4130-3C6C-439C-A2B7-9497D96D7EB3}">
      <dgm:prSet custT="1"/>
      <dgm:spPr/>
      <dgm:t>
        <a:bodyPr/>
        <a:lstStyle/>
        <a:p>
          <a:r>
            <a:rPr lang="es-ES" sz="1400" b="1" smtClean="0"/>
            <a:t>Oxidación húmeda</a:t>
          </a:r>
          <a:endParaRPr lang="es-ES" sz="1400" b="1" dirty="0"/>
        </a:p>
      </dgm:t>
    </dgm:pt>
    <dgm:pt modelId="{503106D0-10A2-4F42-8D45-1D9AEE92DD4F}" type="parTrans" cxnId="{81691D6C-725D-4495-A9CB-D5B3D606A5E5}">
      <dgm:prSet/>
      <dgm:spPr/>
      <dgm:t>
        <a:bodyPr/>
        <a:lstStyle/>
        <a:p>
          <a:endParaRPr lang="es-ES" sz="1600" b="1">
            <a:solidFill>
              <a:schemeClr val="bg1"/>
            </a:solidFill>
          </a:endParaRPr>
        </a:p>
      </dgm:t>
    </dgm:pt>
    <dgm:pt modelId="{9A5AAD63-2F95-4D58-B960-2CB5506CE789}" type="sibTrans" cxnId="{81691D6C-725D-4495-A9CB-D5B3D606A5E5}">
      <dgm:prSet/>
      <dgm:spPr/>
      <dgm:t>
        <a:bodyPr/>
        <a:lstStyle/>
        <a:p>
          <a:endParaRPr lang="es-ES" sz="1600" b="1">
            <a:solidFill>
              <a:schemeClr val="bg1"/>
            </a:solidFill>
          </a:endParaRPr>
        </a:p>
      </dgm:t>
    </dgm:pt>
    <dgm:pt modelId="{22E677CB-3AE4-4312-A3C3-6A0E86A882F2}">
      <dgm:prSet custT="1"/>
      <dgm:spPr/>
      <dgm:t>
        <a:bodyPr/>
        <a:lstStyle/>
        <a:p>
          <a:r>
            <a:rPr lang="es-ES" sz="1400" b="1" dirty="0" smtClean="0"/>
            <a:t>Ultrasonidos</a:t>
          </a:r>
          <a:endParaRPr lang="es-ES" sz="1400" b="1" dirty="0"/>
        </a:p>
      </dgm:t>
    </dgm:pt>
    <dgm:pt modelId="{CEDD0AC9-AEDA-4E0A-8C23-B711D049AABE}" type="parTrans" cxnId="{AC1E3B52-C521-4CEA-9DBD-2D93BF4EC0AD}">
      <dgm:prSet/>
      <dgm:spPr/>
      <dgm:t>
        <a:bodyPr/>
        <a:lstStyle/>
        <a:p>
          <a:endParaRPr lang="es-ES" sz="1600" b="1">
            <a:solidFill>
              <a:schemeClr val="bg1"/>
            </a:solidFill>
          </a:endParaRPr>
        </a:p>
      </dgm:t>
    </dgm:pt>
    <dgm:pt modelId="{50766679-D56C-40C2-BCCC-1D8F2013D32A}" type="sibTrans" cxnId="{AC1E3B52-C521-4CEA-9DBD-2D93BF4EC0AD}">
      <dgm:prSet/>
      <dgm:spPr/>
      <dgm:t>
        <a:bodyPr/>
        <a:lstStyle/>
        <a:p>
          <a:endParaRPr lang="es-ES" sz="1600" b="1">
            <a:solidFill>
              <a:schemeClr val="bg1"/>
            </a:solidFill>
          </a:endParaRPr>
        </a:p>
      </dgm:t>
    </dgm:pt>
    <dgm:pt modelId="{8849B8F4-42B5-4CE2-AE10-D447993FDCF3}">
      <dgm:prSet custT="1"/>
      <dgm:spPr/>
      <dgm:t>
        <a:bodyPr/>
        <a:lstStyle/>
        <a:p>
          <a:r>
            <a:rPr lang="es-ES" sz="1400" b="1" smtClean="0"/>
            <a:t>Otros PAO</a:t>
          </a:r>
          <a:endParaRPr lang="es-ES" sz="1400" b="1" dirty="0"/>
        </a:p>
      </dgm:t>
    </dgm:pt>
    <dgm:pt modelId="{CA3BEC93-EBEF-4AA8-83E8-3634A99F7CFC}" type="parTrans" cxnId="{A67BD77A-4341-4322-960D-CD075F66CC5F}">
      <dgm:prSet/>
      <dgm:spPr/>
      <dgm:t>
        <a:bodyPr/>
        <a:lstStyle/>
        <a:p>
          <a:endParaRPr lang="es-ES" sz="1600" b="1">
            <a:solidFill>
              <a:schemeClr val="bg1"/>
            </a:solidFill>
          </a:endParaRPr>
        </a:p>
      </dgm:t>
    </dgm:pt>
    <dgm:pt modelId="{EB383D65-1936-4FBD-813E-6C11B71F1670}" type="sibTrans" cxnId="{A67BD77A-4341-4322-960D-CD075F66CC5F}">
      <dgm:prSet/>
      <dgm:spPr/>
      <dgm:t>
        <a:bodyPr/>
        <a:lstStyle/>
        <a:p>
          <a:endParaRPr lang="es-ES" sz="1600" b="1">
            <a:solidFill>
              <a:schemeClr val="bg1"/>
            </a:solidFill>
          </a:endParaRPr>
        </a:p>
      </dgm:t>
    </dgm:pt>
    <dgm:pt modelId="{509334FD-4971-4F26-BE5C-9A380F51E2E5}">
      <dgm:prSet custT="1"/>
      <dgm:spPr/>
      <dgm:t>
        <a:bodyPr/>
        <a:lstStyle/>
        <a:p>
          <a:r>
            <a:rPr lang="es-ES" sz="1200" smtClean="0"/>
            <a:t>Fenton</a:t>
          </a:r>
          <a:endParaRPr lang="es-ES" sz="1200" dirty="0"/>
        </a:p>
      </dgm:t>
    </dgm:pt>
    <dgm:pt modelId="{FC377B6D-FEAC-44D3-8790-E8372E5CB468}" type="parTrans" cxnId="{559C82B5-3B4C-4AD8-ABD4-0F356C20DD92}">
      <dgm:prSet/>
      <dgm:spPr/>
      <dgm:t>
        <a:bodyPr/>
        <a:lstStyle/>
        <a:p>
          <a:endParaRPr lang="es-ES"/>
        </a:p>
      </dgm:t>
    </dgm:pt>
    <dgm:pt modelId="{4E7DD1C7-7244-4D99-8797-C4A2D203544A}" type="sibTrans" cxnId="{559C82B5-3B4C-4AD8-ABD4-0F356C20DD92}">
      <dgm:prSet/>
      <dgm:spPr/>
      <dgm:t>
        <a:bodyPr/>
        <a:lstStyle/>
        <a:p>
          <a:endParaRPr lang="es-ES"/>
        </a:p>
      </dgm:t>
    </dgm:pt>
    <dgm:pt modelId="{D514347A-2130-4CB9-80DD-7BE25BBBA753}">
      <dgm:prSet custT="1"/>
      <dgm:spPr/>
      <dgm:t>
        <a:bodyPr/>
        <a:lstStyle/>
        <a:p>
          <a:r>
            <a:rPr lang="es-ES" sz="1200" smtClean="0"/>
            <a:t>Foto-Fenton</a:t>
          </a:r>
          <a:endParaRPr lang="es-ES" sz="1200" dirty="0"/>
        </a:p>
      </dgm:t>
    </dgm:pt>
    <dgm:pt modelId="{24C1243C-9278-4E14-AA33-2F2DFAC6E1A8}" type="parTrans" cxnId="{7A012530-B56D-40BB-88A9-4155AED63D68}">
      <dgm:prSet/>
      <dgm:spPr/>
      <dgm:t>
        <a:bodyPr/>
        <a:lstStyle/>
        <a:p>
          <a:endParaRPr lang="es-ES"/>
        </a:p>
      </dgm:t>
    </dgm:pt>
    <dgm:pt modelId="{E7E5F953-3428-43A7-8B55-FD391D3BB809}" type="sibTrans" cxnId="{7A012530-B56D-40BB-88A9-4155AED63D68}">
      <dgm:prSet/>
      <dgm:spPr/>
      <dgm:t>
        <a:bodyPr/>
        <a:lstStyle/>
        <a:p>
          <a:endParaRPr lang="es-ES"/>
        </a:p>
      </dgm:t>
    </dgm:pt>
    <dgm:pt modelId="{48773E17-77AF-4738-BAC4-C2E4F3F05EE6}">
      <dgm:prSet custT="1"/>
      <dgm:spPr/>
      <dgm:t>
        <a:bodyPr/>
        <a:lstStyle/>
        <a:p>
          <a:r>
            <a:rPr lang="es-ES" sz="1200" smtClean="0"/>
            <a:t>Tipo Fenton</a:t>
          </a:r>
          <a:endParaRPr lang="es-ES" sz="1200" dirty="0"/>
        </a:p>
      </dgm:t>
    </dgm:pt>
    <dgm:pt modelId="{BC2DD5FC-AF31-48F8-90AB-8EA5F6272A79}" type="parTrans" cxnId="{E55D4B83-E8C1-4919-B1D8-DA92B48767E3}">
      <dgm:prSet/>
      <dgm:spPr/>
      <dgm:t>
        <a:bodyPr/>
        <a:lstStyle/>
        <a:p>
          <a:endParaRPr lang="es-ES"/>
        </a:p>
      </dgm:t>
    </dgm:pt>
    <dgm:pt modelId="{A1FCA866-C2D6-4E77-B443-2B6B8FD70299}" type="sibTrans" cxnId="{E55D4B83-E8C1-4919-B1D8-DA92B48767E3}">
      <dgm:prSet/>
      <dgm:spPr/>
      <dgm:t>
        <a:bodyPr/>
        <a:lstStyle/>
        <a:p>
          <a:endParaRPr lang="es-ES"/>
        </a:p>
      </dgm:t>
    </dgm:pt>
    <dgm:pt modelId="{AAF519A3-DF54-4160-BB11-F887D5251179}">
      <dgm:prSet custT="1"/>
      <dgm:spPr/>
      <dgm:t>
        <a:bodyPr/>
        <a:lstStyle/>
        <a:p>
          <a:r>
            <a:rPr lang="es-ES" sz="1200" dirty="0" smtClean="0"/>
            <a:t>Foto-electro-</a:t>
          </a:r>
          <a:r>
            <a:rPr lang="es-ES" sz="1200" dirty="0" err="1" smtClean="0"/>
            <a:t>Fenton</a:t>
          </a:r>
          <a:endParaRPr lang="es-ES" sz="1200" baseline="-25000" dirty="0"/>
        </a:p>
      </dgm:t>
    </dgm:pt>
    <dgm:pt modelId="{A3CA0F9B-51AE-4744-A3A5-28F227A0BDEC}" type="parTrans" cxnId="{F2C01F64-56D1-4BA2-8CA4-84362C58721F}">
      <dgm:prSet/>
      <dgm:spPr/>
      <dgm:t>
        <a:bodyPr/>
        <a:lstStyle/>
        <a:p>
          <a:endParaRPr lang="es-ES"/>
        </a:p>
      </dgm:t>
    </dgm:pt>
    <dgm:pt modelId="{4DC4D48D-F558-4649-BED5-C0E9A2ADB9FC}" type="sibTrans" cxnId="{F2C01F64-56D1-4BA2-8CA4-84362C58721F}">
      <dgm:prSet/>
      <dgm:spPr/>
      <dgm:t>
        <a:bodyPr/>
        <a:lstStyle/>
        <a:p>
          <a:endParaRPr lang="es-ES"/>
        </a:p>
      </dgm:t>
    </dgm:pt>
    <dgm:pt modelId="{0C3D439D-205C-49E3-A782-36E20C2B1F98}" type="pres">
      <dgm:prSet presAssocID="{620E4AE8-BC9E-420A-8FFF-38381C59418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8892D00B-24FD-4BE5-B3CC-C6998EF58EFA}" type="pres">
      <dgm:prSet presAssocID="{29F7688B-EB28-413C-86A8-86954A9EDAE4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53CF8AC-3D40-41B0-A649-75D361EE1E76}" type="pres">
      <dgm:prSet presAssocID="{29F7688B-EB28-413C-86A8-86954A9EDAE4}" presName="rootComposite1" presStyleCnt="0"/>
      <dgm:spPr/>
      <dgm:t>
        <a:bodyPr/>
        <a:lstStyle/>
        <a:p>
          <a:endParaRPr lang="en-US"/>
        </a:p>
      </dgm:t>
    </dgm:pt>
    <dgm:pt modelId="{D3C2F4D7-A85F-4CC9-AD43-C2CD8016A4C4}" type="pres">
      <dgm:prSet presAssocID="{29F7688B-EB28-413C-86A8-86954A9EDAE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57EDD5B-2CB0-4377-9113-7601200AB0D1}" type="pres">
      <dgm:prSet presAssocID="{29F7688B-EB28-413C-86A8-86954A9EDAE4}" presName="rootConnector1" presStyleLbl="node1" presStyleIdx="0" presStyleCnt="0"/>
      <dgm:spPr/>
      <dgm:t>
        <a:bodyPr/>
        <a:lstStyle/>
        <a:p>
          <a:endParaRPr lang="es-ES"/>
        </a:p>
      </dgm:t>
    </dgm:pt>
    <dgm:pt modelId="{7AA22ED0-F890-4E19-99DE-0A7BD2D9759F}" type="pres">
      <dgm:prSet presAssocID="{29F7688B-EB28-413C-86A8-86954A9EDAE4}" presName="hierChild2" presStyleCnt="0"/>
      <dgm:spPr/>
      <dgm:t>
        <a:bodyPr/>
        <a:lstStyle/>
        <a:p>
          <a:endParaRPr lang="en-US"/>
        </a:p>
      </dgm:t>
    </dgm:pt>
    <dgm:pt modelId="{1DB5DED0-6249-4782-9A01-9BEABE9DC022}" type="pres">
      <dgm:prSet presAssocID="{601C018E-3579-4ED8-BE4D-E850B59FE0D7}" presName="Name37" presStyleLbl="parChTrans1D2" presStyleIdx="0" presStyleCnt="6"/>
      <dgm:spPr/>
      <dgm:t>
        <a:bodyPr/>
        <a:lstStyle/>
        <a:p>
          <a:endParaRPr lang="es-ES"/>
        </a:p>
      </dgm:t>
    </dgm:pt>
    <dgm:pt modelId="{0525B10A-822E-4609-A1E9-B39A901787F9}" type="pres">
      <dgm:prSet presAssocID="{EFEEB740-1AE0-4D1A-8FB4-B76C960AAEA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DED24CA1-664C-48F5-A321-C80019281711}" type="pres">
      <dgm:prSet presAssocID="{EFEEB740-1AE0-4D1A-8FB4-B76C960AAEAF}" presName="rootComposite" presStyleCnt="0"/>
      <dgm:spPr/>
      <dgm:t>
        <a:bodyPr/>
        <a:lstStyle/>
        <a:p>
          <a:endParaRPr lang="en-US"/>
        </a:p>
      </dgm:t>
    </dgm:pt>
    <dgm:pt modelId="{5ECDCC36-3F42-4B63-B1B5-C7E80ECAC507}" type="pres">
      <dgm:prSet presAssocID="{EFEEB740-1AE0-4D1A-8FB4-B76C960AAEAF}" presName="rootText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6F7AF2C-3AC1-42E6-8294-18E8B9AF8AC6}" type="pres">
      <dgm:prSet presAssocID="{EFEEB740-1AE0-4D1A-8FB4-B76C960AAEAF}" presName="rootConnector" presStyleLbl="node2" presStyleIdx="0" presStyleCnt="6"/>
      <dgm:spPr/>
      <dgm:t>
        <a:bodyPr/>
        <a:lstStyle/>
        <a:p>
          <a:endParaRPr lang="es-ES"/>
        </a:p>
      </dgm:t>
    </dgm:pt>
    <dgm:pt modelId="{9887B2DD-A258-45A0-888C-00B6A393FC20}" type="pres">
      <dgm:prSet presAssocID="{EFEEB740-1AE0-4D1A-8FB4-B76C960AAEAF}" presName="hierChild4" presStyleCnt="0"/>
      <dgm:spPr/>
      <dgm:t>
        <a:bodyPr/>
        <a:lstStyle/>
        <a:p>
          <a:endParaRPr lang="en-US"/>
        </a:p>
      </dgm:t>
    </dgm:pt>
    <dgm:pt modelId="{51A091B7-56BD-4B32-BAB9-340A4025852A}" type="pres">
      <dgm:prSet presAssocID="{FC377B6D-FEAC-44D3-8790-E8372E5CB468}" presName="Name37" presStyleLbl="parChTrans1D3" presStyleIdx="0" presStyleCnt="4"/>
      <dgm:spPr/>
      <dgm:t>
        <a:bodyPr/>
        <a:lstStyle/>
        <a:p>
          <a:endParaRPr lang="es-ES"/>
        </a:p>
      </dgm:t>
    </dgm:pt>
    <dgm:pt modelId="{17BBEFAF-FA7D-4547-9AFF-E4AE60266E5C}" type="pres">
      <dgm:prSet presAssocID="{509334FD-4971-4F26-BE5C-9A380F51E2E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A184C01-B366-4D78-95B5-E2F51170BB8C}" type="pres">
      <dgm:prSet presAssocID="{509334FD-4971-4F26-BE5C-9A380F51E2E5}" presName="rootComposite" presStyleCnt="0"/>
      <dgm:spPr/>
      <dgm:t>
        <a:bodyPr/>
        <a:lstStyle/>
        <a:p>
          <a:endParaRPr lang="en-US"/>
        </a:p>
      </dgm:t>
    </dgm:pt>
    <dgm:pt modelId="{5725FF0E-EE8B-4CD4-B876-8D01AC7B5A90}" type="pres">
      <dgm:prSet presAssocID="{509334FD-4971-4F26-BE5C-9A380F51E2E5}" presName="rootText" presStyleLbl="node3" presStyleIdx="0" presStyleCnt="4" custLinFactNeighborX="511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695FEAF-4398-44AF-BA3D-6607DEFB5234}" type="pres">
      <dgm:prSet presAssocID="{509334FD-4971-4F26-BE5C-9A380F51E2E5}" presName="rootConnector" presStyleLbl="node3" presStyleIdx="0" presStyleCnt="4"/>
      <dgm:spPr/>
      <dgm:t>
        <a:bodyPr/>
        <a:lstStyle/>
        <a:p>
          <a:endParaRPr lang="es-ES"/>
        </a:p>
      </dgm:t>
    </dgm:pt>
    <dgm:pt modelId="{43A13BCB-0EFD-4F09-96FD-B003447ABB9F}" type="pres">
      <dgm:prSet presAssocID="{509334FD-4971-4F26-BE5C-9A380F51E2E5}" presName="hierChild4" presStyleCnt="0"/>
      <dgm:spPr/>
      <dgm:t>
        <a:bodyPr/>
        <a:lstStyle/>
        <a:p>
          <a:endParaRPr lang="en-US"/>
        </a:p>
      </dgm:t>
    </dgm:pt>
    <dgm:pt modelId="{497D3C79-64E4-42E3-BAA6-03F53129E030}" type="pres">
      <dgm:prSet presAssocID="{509334FD-4971-4F26-BE5C-9A380F51E2E5}" presName="hierChild5" presStyleCnt="0"/>
      <dgm:spPr/>
      <dgm:t>
        <a:bodyPr/>
        <a:lstStyle/>
        <a:p>
          <a:endParaRPr lang="en-US"/>
        </a:p>
      </dgm:t>
    </dgm:pt>
    <dgm:pt modelId="{C225B650-0A14-4A63-9AF9-268181BEAEDC}" type="pres">
      <dgm:prSet presAssocID="{24C1243C-9278-4E14-AA33-2F2DFAC6E1A8}" presName="Name37" presStyleLbl="parChTrans1D3" presStyleIdx="1" presStyleCnt="4"/>
      <dgm:spPr/>
      <dgm:t>
        <a:bodyPr/>
        <a:lstStyle/>
        <a:p>
          <a:endParaRPr lang="es-ES"/>
        </a:p>
      </dgm:t>
    </dgm:pt>
    <dgm:pt modelId="{A5D6389E-2738-403B-A9D8-4476489115F7}" type="pres">
      <dgm:prSet presAssocID="{D514347A-2130-4CB9-80DD-7BE25BBBA753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1D271C9-1C66-41A9-9939-4892E81EECE4}" type="pres">
      <dgm:prSet presAssocID="{D514347A-2130-4CB9-80DD-7BE25BBBA753}" presName="rootComposite" presStyleCnt="0"/>
      <dgm:spPr/>
      <dgm:t>
        <a:bodyPr/>
        <a:lstStyle/>
        <a:p>
          <a:endParaRPr lang="en-US"/>
        </a:p>
      </dgm:t>
    </dgm:pt>
    <dgm:pt modelId="{5428A90A-E3AE-47C8-84F8-99094F709515}" type="pres">
      <dgm:prSet presAssocID="{D514347A-2130-4CB9-80DD-7BE25BBBA753}" presName="rootText" presStyleLbl="node3" presStyleIdx="1" presStyleCnt="4" custLinFactNeighborX="5475" custLinFactNeighborY="158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61529ED-8F1B-4107-8F62-66EADE3A2BAC}" type="pres">
      <dgm:prSet presAssocID="{D514347A-2130-4CB9-80DD-7BE25BBBA753}" presName="rootConnector" presStyleLbl="node3" presStyleIdx="1" presStyleCnt="4"/>
      <dgm:spPr/>
      <dgm:t>
        <a:bodyPr/>
        <a:lstStyle/>
        <a:p>
          <a:endParaRPr lang="es-ES"/>
        </a:p>
      </dgm:t>
    </dgm:pt>
    <dgm:pt modelId="{5A50ADD0-0798-40A0-91F6-7AB31B59E5E3}" type="pres">
      <dgm:prSet presAssocID="{D514347A-2130-4CB9-80DD-7BE25BBBA753}" presName="hierChild4" presStyleCnt="0"/>
      <dgm:spPr/>
      <dgm:t>
        <a:bodyPr/>
        <a:lstStyle/>
        <a:p>
          <a:endParaRPr lang="en-US"/>
        </a:p>
      </dgm:t>
    </dgm:pt>
    <dgm:pt modelId="{28DD2F85-2A00-4B11-BED9-ACE42EF66EA9}" type="pres">
      <dgm:prSet presAssocID="{D514347A-2130-4CB9-80DD-7BE25BBBA753}" presName="hierChild5" presStyleCnt="0"/>
      <dgm:spPr/>
      <dgm:t>
        <a:bodyPr/>
        <a:lstStyle/>
        <a:p>
          <a:endParaRPr lang="en-US"/>
        </a:p>
      </dgm:t>
    </dgm:pt>
    <dgm:pt modelId="{CA91A406-E327-4084-BD5A-93D7B10E12AE}" type="pres">
      <dgm:prSet presAssocID="{BC2DD5FC-AF31-48F8-90AB-8EA5F6272A79}" presName="Name37" presStyleLbl="parChTrans1D3" presStyleIdx="2" presStyleCnt="4"/>
      <dgm:spPr/>
      <dgm:t>
        <a:bodyPr/>
        <a:lstStyle/>
        <a:p>
          <a:endParaRPr lang="es-ES"/>
        </a:p>
      </dgm:t>
    </dgm:pt>
    <dgm:pt modelId="{4AC5F796-627E-450E-A8FD-243A1F2920B9}" type="pres">
      <dgm:prSet presAssocID="{48773E17-77AF-4738-BAC4-C2E4F3F05EE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76FD3E8-D24C-452C-9127-E8ACBAD2D10F}" type="pres">
      <dgm:prSet presAssocID="{48773E17-77AF-4738-BAC4-C2E4F3F05EE6}" presName="rootComposite" presStyleCnt="0"/>
      <dgm:spPr/>
      <dgm:t>
        <a:bodyPr/>
        <a:lstStyle/>
        <a:p>
          <a:endParaRPr lang="en-US"/>
        </a:p>
      </dgm:t>
    </dgm:pt>
    <dgm:pt modelId="{70BCACB9-728F-44EC-8545-B6F24068890F}" type="pres">
      <dgm:prSet presAssocID="{48773E17-77AF-4738-BAC4-C2E4F3F05EE6}" presName="rootText" presStyleLbl="node3" presStyleIdx="2" presStyleCnt="4" custLinFactNeighborX="5475" custLinFactNeighborY="158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325E551-3ED2-466A-946B-AF30B270CE40}" type="pres">
      <dgm:prSet presAssocID="{48773E17-77AF-4738-BAC4-C2E4F3F05EE6}" presName="rootConnector" presStyleLbl="node3" presStyleIdx="2" presStyleCnt="4"/>
      <dgm:spPr/>
      <dgm:t>
        <a:bodyPr/>
        <a:lstStyle/>
        <a:p>
          <a:endParaRPr lang="es-ES"/>
        </a:p>
      </dgm:t>
    </dgm:pt>
    <dgm:pt modelId="{71E7F297-C0EB-41B3-ACC5-C48BB4ACCF2E}" type="pres">
      <dgm:prSet presAssocID="{48773E17-77AF-4738-BAC4-C2E4F3F05EE6}" presName="hierChild4" presStyleCnt="0"/>
      <dgm:spPr/>
      <dgm:t>
        <a:bodyPr/>
        <a:lstStyle/>
        <a:p>
          <a:endParaRPr lang="en-US"/>
        </a:p>
      </dgm:t>
    </dgm:pt>
    <dgm:pt modelId="{EC2D9DCA-8D3C-4488-8174-552B2D0E2629}" type="pres">
      <dgm:prSet presAssocID="{48773E17-77AF-4738-BAC4-C2E4F3F05EE6}" presName="hierChild5" presStyleCnt="0"/>
      <dgm:spPr/>
      <dgm:t>
        <a:bodyPr/>
        <a:lstStyle/>
        <a:p>
          <a:endParaRPr lang="en-US"/>
        </a:p>
      </dgm:t>
    </dgm:pt>
    <dgm:pt modelId="{B9352DB2-73E1-4C6C-A9A3-7AC626ED2623}" type="pres">
      <dgm:prSet presAssocID="{A3CA0F9B-51AE-4744-A3A5-28F227A0BDEC}" presName="Name37" presStyleLbl="parChTrans1D3" presStyleIdx="3" presStyleCnt="4"/>
      <dgm:spPr/>
      <dgm:t>
        <a:bodyPr/>
        <a:lstStyle/>
        <a:p>
          <a:endParaRPr lang="es-ES"/>
        </a:p>
      </dgm:t>
    </dgm:pt>
    <dgm:pt modelId="{C72B0DA6-A034-4BC7-9D58-F9C4F05DD596}" type="pres">
      <dgm:prSet presAssocID="{AAF519A3-DF54-4160-BB11-F887D525117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B6D1F52-FF85-4DCA-870C-FF291632FB2D}" type="pres">
      <dgm:prSet presAssocID="{AAF519A3-DF54-4160-BB11-F887D5251179}" presName="rootComposite" presStyleCnt="0"/>
      <dgm:spPr/>
      <dgm:t>
        <a:bodyPr/>
        <a:lstStyle/>
        <a:p>
          <a:endParaRPr lang="en-US"/>
        </a:p>
      </dgm:t>
    </dgm:pt>
    <dgm:pt modelId="{FDCFD35C-4DFA-4D87-B99F-A37B86B6E669}" type="pres">
      <dgm:prSet presAssocID="{AAF519A3-DF54-4160-BB11-F887D5251179}" presName="rootText" presStyleLbl="node3" presStyleIdx="3" presStyleCnt="4" custLinFactNeighborX="5475" custLinFactNeighborY="4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C49E6FC-1965-4822-8E67-4CA6A9F49197}" type="pres">
      <dgm:prSet presAssocID="{AAF519A3-DF54-4160-BB11-F887D5251179}" presName="rootConnector" presStyleLbl="node3" presStyleIdx="3" presStyleCnt="4"/>
      <dgm:spPr/>
      <dgm:t>
        <a:bodyPr/>
        <a:lstStyle/>
        <a:p>
          <a:endParaRPr lang="es-ES"/>
        </a:p>
      </dgm:t>
    </dgm:pt>
    <dgm:pt modelId="{2B2DEC76-86AC-422E-B2AB-124B639EDF61}" type="pres">
      <dgm:prSet presAssocID="{AAF519A3-DF54-4160-BB11-F887D5251179}" presName="hierChild4" presStyleCnt="0"/>
      <dgm:spPr/>
      <dgm:t>
        <a:bodyPr/>
        <a:lstStyle/>
        <a:p>
          <a:endParaRPr lang="en-US"/>
        </a:p>
      </dgm:t>
    </dgm:pt>
    <dgm:pt modelId="{6B435785-CBCD-4F47-B8A3-B0A22C5B95E7}" type="pres">
      <dgm:prSet presAssocID="{AAF519A3-DF54-4160-BB11-F887D5251179}" presName="hierChild5" presStyleCnt="0"/>
      <dgm:spPr/>
      <dgm:t>
        <a:bodyPr/>
        <a:lstStyle/>
        <a:p>
          <a:endParaRPr lang="en-US"/>
        </a:p>
      </dgm:t>
    </dgm:pt>
    <dgm:pt modelId="{C0C207CD-602C-435C-806B-9A136CAF2887}" type="pres">
      <dgm:prSet presAssocID="{EFEEB740-1AE0-4D1A-8FB4-B76C960AAEAF}" presName="hierChild5" presStyleCnt="0"/>
      <dgm:spPr/>
      <dgm:t>
        <a:bodyPr/>
        <a:lstStyle/>
        <a:p>
          <a:endParaRPr lang="en-US"/>
        </a:p>
      </dgm:t>
    </dgm:pt>
    <dgm:pt modelId="{9BBA8D61-44A9-4E9C-A6FC-00ADD0B97685}" type="pres">
      <dgm:prSet presAssocID="{A59E06BF-EC38-4B37-A650-03B8C8B4DE91}" presName="Name37" presStyleLbl="parChTrans1D2" presStyleIdx="1" presStyleCnt="6"/>
      <dgm:spPr/>
      <dgm:t>
        <a:bodyPr/>
        <a:lstStyle/>
        <a:p>
          <a:endParaRPr lang="es-ES"/>
        </a:p>
      </dgm:t>
    </dgm:pt>
    <dgm:pt modelId="{DB20D7FB-3809-4FA5-BA97-8E3CFE5AB245}" type="pres">
      <dgm:prSet presAssocID="{D1C548B8-B669-4F43-A16D-EC7C8E97A38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82CB0ABB-1B62-4115-9978-381DD8DDA175}" type="pres">
      <dgm:prSet presAssocID="{D1C548B8-B669-4F43-A16D-EC7C8E97A389}" presName="rootComposite" presStyleCnt="0"/>
      <dgm:spPr/>
      <dgm:t>
        <a:bodyPr/>
        <a:lstStyle/>
        <a:p>
          <a:endParaRPr lang="en-US"/>
        </a:p>
      </dgm:t>
    </dgm:pt>
    <dgm:pt modelId="{87D0CDF8-C8C1-4197-AA81-96FCDFA6CF76}" type="pres">
      <dgm:prSet presAssocID="{D1C548B8-B669-4F43-A16D-EC7C8E97A389}" presName="rootText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2E07AA0-A282-4903-847B-9869E355BF09}" type="pres">
      <dgm:prSet presAssocID="{D1C548B8-B669-4F43-A16D-EC7C8E97A389}" presName="rootConnector" presStyleLbl="node2" presStyleIdx="1" presStyleCnt="6"/>
      <dgm:spPr/>
      <dgm:t>
        <a:bodyPr/>
        <a:lstStyle/>
        <a:p>
          <a:endParaRPr lang="es-ES"/>
        </a:p>
      </dgm:t>
    </dgm:pt>
    <dgm:pt modelId="{F056BB75-25FF-4A77-B39F-342C9D18C5EA}" type="pres">
      <dgm:prSet presAssocID="{D1C548B8-B669-4F43-A16D-EC7C8E97A389}" presName="hierChild4" presStyleCnt="0"/>
      <dgm:spPr/>
      <dgm:t>
        <a:bodyPr/>
        <a:lstStyle/>
        <a:p>
          <a:endParaRPr lang="en-US"/>
        </a:p>
      </dgm:t>
    </dgm:pt>
    <dgm:pt modelId="{5B3ADB63-DA55-4A80-8EAE-6336EE9FE7F2}" type="pres">
      <dgm:prSet presAssocID="{D1C548B8-B669-4F43-A16D-EC7C8E97A389}" presName="hierChild5" presStyleCnt="0"/>
      <dgm:spPr/>
      <dgm:t>
        <a:bodyPr/>
        <a:lstStyle/>
        <a:p>
          <a:endParaRPr lang="en-US"/>
        </a:p>
      </dgm:t>
    </dgm:pt>
    <dgm:pt modelId="{AF26971B-8B23-458B-8528-9C0C1C46F3C6}" type="pres">
      <dgm:prSet presAssocID="{3B30FF80-14E4-44AC-8289-F66F4250CC90}" presName="Name37" presStyleLbl="parChTrans1D2" presStyleIdx="2" presStyleCnt="6"/>
      <dgm:spPr/>
      <dgm:t>
        <a:bodyPr/>
        <a:lstStyle/>
        <a:p>
          <a:endParaRPr lang="es-ES"/>
        </a:p>
      </dgm:t>
    </dgm:pt>
    <dgm:pt modelId="{FCD91FFE-44E2-4C73-9F0F-CE5752F522DE}" type="pres">
      <dgm:prSet presAssocID="{22620253-120A-433E-8072-F81ED55D476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39F73BF-B32E-4580-B31F-BE8212585287}" type="pres">
      <dgm:prSet presAssocID="{22620253-120A-433E-8072-F81ED55D4766}" presName="rootComposite" presStyleCnt="0"/>
      <dgm:spPr/>
      <dgm:t>
        <a:bodyPr/>
        <a:lstStyle/>
        <a:p>
          <a:endParaRPr lang="en-US"/>
        </a:p>
      </dgm:t>
    </dgm:pt>
    <dgm:pt modelId="{74B37FEF-21EA-47FB-8289-F7DE5CE8A573}" type="pres">
      <dgm:prSet presAssocID="{22620253-120A-433E-8072-F81ED55D4766}" presName="rootText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707B3D8-D567-46F4-B9D8-1ED3F5420494}" type="pres">
      <dgm:prSet presAssocID="{22620253-120A-433E-8072-F81ED55D4766}" presName="rootConnector" presStyleLbl="node2" presStyleIdx="2" presStyleCnt="6"/>
      <dgm:spPr/>
      <dgm:t>
        <a:bodyPr/>
        <a:lstStyle/>
        <a:p>
          <a:endParaRPr lang="es-ES"/>
        </a:p>
      </dgm:t>
    </dgm:pt>
    <dgm:pt modelId="{32F2A3B4-35CF-4F86-81FB-52055AB51C74}" type="pres">
      <dgm:prSet presAssocID="{22620253-120A-433E-8072-F81ED55D4766}" presName="hierChild4" presStyleCnt="0"/>
      <dgm:spPr/>
      <dgm:t>
        <a:bodyPr/>
        <a:lstStyle/>
        <a:p>
          <a:endParaRPr lang="en-US"/>
        </a:p>
      </dgm:t>
    </dgm:pt>
    <dgm:pt modelId="{B821567F-FB65-4224-8085-608A194673FD}" type="pres">
      <dgm:prSet presAssocID="{22620253-120A-433E-8072-F81ED55D4766}" presName="hierChild5" presStyleCnt="0"/>
      <dgm:spPr/>
      <dgm:t>
        <a:bodyPr/>
        <a:lstStyle/>
        <a:p>
          <a:endParaRPr lang="en-US"/>
        </a:p>
      </dgm:t>
    </dgm:pt>
    <dgm:pt modelId="{21E28EDA-6804-4598-ABF6-55E7DFCA6A79}" type="pres">
      <dgm:prSet presAssocID="{503106D0-10A2-4F42-8D45-1D9AEE92DD4F}" presName="Name37" presStyleLbl="parChTrans1D2" presStyleIdx="3" presStyleCnt="6"/>
      <dgm:spPr/>
      <dgm:t>
        <a:bodyPr/>
        <a:lstStyle/>
        <a:p>
          <a:endParaRPr lang="es-ES"/>
        </a:p>
      </dgm:t>
    </dgm:pt>
    <dgm:pt modelId="{5E728341-D29E-43A6-BB84-215E8B6225F3}" type="pres">
      <dgm:prSet presAssocID="{E68C4130-3C6C-439C-A2B7-9497D96D7EB3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0CA0B1A-D506-4661-A45E-098F533FAB9D}" type="pres">
      <dgm:prSet presAssocID="{E68C4130-3C6C-439C-A2B7-9497D96D7EB3}" presName="rootComposite" presStyleCnt="0"/>
      <dgm:spPr/>
      <dgm:t>
        <a:bodyPr/>
        <a:lstStyle/>
        <a:p>
          <a:endParaRPr lang="en-US"/>
        </a:p>
      </dgm:t>
    </dgm:pt>
    <dgm:pt modelId="{51521966-A559-4D16-8EBF-A1F9909255DF}" type="pres">
      <dgm:prSet presAssocID="{E68C4130-3C6C-439C-A2B7-9497D96D7EB3}" presName="rootText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490ED60-6126-4EAF-BB11-60A577D10F5E}" type="pres">
      <dgm:prSet presAssocID="{E68C4130-3C6C-439C-A2B7-9497D96D7EB3}" presName="rootConnector" presStyleLbl="node2" presStyleIdx="3" presStyleCnt="6"/>
      <dgm:spPr/>
      <dgm:t>
        <a:bodyPr/>
        <a:lstStyle/>
        <a:p>
          <a:endParaRPr lang="es-ES"/>
        </a:p>
      </dgm:t>
    </dgm:pt>
    <dgm:pt modelId="{266EFAE5-AC10-4BD3-84D9-83541033DB32}" type="pres">
      <dgm:prSet presAssocID="{E68C4130-3C6C-439C-A2B7-9497D96D7EB3}" presName="hierChild4" presStyleCnt="0"/>
      <dgm:spPr/>
      <dgm:t>
        <a:bodyPr/>
        <a:lstStyle/>
        <a:p>
          <a:endParaRPr lang="en-US"/>
        </a:p>
      </dgm:t>
    </dgm:pt>
    <dgm:pt modelId="{1724CCA8-5070-473D-BA41-682866C43F1A}" type="pres">
      <dgm:prSet presAssocID="{E68C4130-3C6C-439C-A2B7-9497D96D7EB3}" presName="hierChild5" presStyleCnt="0"/>
      <dgm:spPr/>
      <dgm:t>
        <a:bodyPr/>
        <a:lstStyle/>
        <a:p>
          <a:endParaRPr lang="en-US"/>
        </a:p>
      </dgm:t>
    </dgm:pt>
    <dgm:pt modelId="{A5034A99-8275-42EA-BB7C-7DB7EE0A0E24}" type="pres">
      <dgm:prSet presAssocID="{CEDD0AC9-AEDA-4E0A-8C23-B711D049AABE}" presName="Name37" presStyleLbl="parChTrans1D2" presStyleIdx="4" presStyleCnt="6"/>
      <dgm:spPr/>
      <dgm:t>
        <a:bodyPr/>
        <a:lstStyle/>
        <a:p>
          <a:endParaRPr lang="es-ES"/>
        </a:p>
      </dgm:t>
    </dgm:pt>
    <dgm:pt modelId="{EBB5E1F1-57B5-454A-A999-ACBED8253EB7}" type="pres">
      <dgm:prSet presAssocID="{22E677CB-3AE4-4312-A3C3-6A0E86A882F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326C841-F24A-4C66-952E-63EB30CDCBBA}" type="pres">
      <dgm:prSet presAssocID="{22E677CB-3AE4-4312-A3C3-6A0E86A882F2}" presName="rootComposite" presStyleCnt="0"/>
      <dgm:spPr/>
      <dgm:t>
        <a:bodyPr/>
        <a:lstStyle/>
        <a:p>
          <a:endParaRPr lang="en-US"/>
        </a:p>
      </dgm:t>
    </dgm:pt>
    <dgm:pt modelId="{2C232615-F410-4C29-B8BC-2B072576588D}" type="pres">
      <dgm:prSet presAssocID="{22E677CB-3AE4-4312-A3C3-6A0E86A882F2}" presName="rootText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9497E9E-828F-40EE-933D-03F5700350CB}" type="pres">
      <dgm:prSet presAssocID="{22E677CB-3AE4-4312-A3C3-6A0E86A882F2}" presName="rootConnector" presStyleLbl="node2" presStyleIdx="4" presStyleCnt="6"/>
      <dgm:spPr/>
      <dgm:t>
        <a:bodyPr/>
        <a:lstStyle/>
        <a:p>
          <a:endParaRPr lang="es-ES"/>
        </a:p>
      </dgm:t>
    </dgm:pt>
    <dgm:pt modelId="{187498B2-C26A-4F2A-8E18-2FB8AEB7AAF4}" type="pres">
      <dgm:prSet presAssocID="{22E677CB-3AE4-4312-A3C3-6A0E86A882F2}" presName="hierChild4" presStyleCnt="0"/>
      <dgm:spPr/>
      <dgm:t>
        <a:bodyPr/>
        <a:lstStyle/>
        <a:p>
          <a:endParaRPr lang="en-US"/>
        </a:p>
      </dgm:t>
    </dgm:pt>
    <dgm:pt modelId="{211E18A4-B93B-4652-91E6-C4E1A532AE5F}" type="pres">
      <dgm:prSet presAssocID="{22E677CB-3AE4-4312-A3C3-6A0E86A882F2}" presName="hierChild5" presStyleCnt="0"/>
      <dgm:spPr/>
      <dgm:t>
        <a:bodyPr/>
        <a:lstStyle/>
        <a:p>
          <a:endParaRPr lang="en-US"/>
        </a:p>
      </dgm:t>
    </dgm:pt>
    <dgm:pt modelId="{E760E65A-BAA0-4E05-94AD-0277DD1B1514}" type="pres">
      <dgm:prSet presAssocID="{CA3BEC93-EBEF-4AA8-83E8-3634A99F7CFC}" presName="Name37" presStyleLbl="parChTrans1D2" presStyleIdx="5" presStyleCnt="6"/>
      <dgm:spPr/>
      <dgm:t>
        <a:bodyPr/>
        <a:lstStyle/>
        <a:p>
          <a:endParaRPr lang="es-ES"/>
        </a:p>
      </dgm:t>
    </dgm:pt>
    <dgm:pt modelId="{217BD38C-F41E-48A2-8FDF-3E514632CC23}" type="pres">
      <dgm:prSet presAssocID="{8849B8F4-42B5-4CE2-AE10-D447993FDCF3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2ECC3FAB-F8BB-4F28-B158-6FDD1B0E3C4A}" type="pres">
      <dgm:prSet presAssocID="{8849B8F4-42B5-4CE2-AE10-D447993FDCF3}" presName="rootComposite" presStyleCnt="0"/>
      <dgm:spPr/>
      <dgm:t>
        <a:bodyPr/>
        <a:lstStyle/>
        <a:p>
          <a:endParaRPr lang="en-US"/>
        </a:p>
      </dgm:t>
    </dgm:pt>
    <dgm:pt modelId="{A03DE804-A403-46DB-9FD7-57E184E7A8FF}" type="pres">
      <dgm:prSet presAssocID="{8849B8F4-42B5-4CE2-AE10-D447993FDCF3}" presName="rootText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A7CEFB2-6079-49E6-8CD5-722B73892403}" type="pres">
      <dgm:prSet presAssocID="{8849B8F4-42B5-4CE2-AE10-D447993FDCF3}" presName="rootConnector" presStyleLbl="node2" presStyleIdx="5" presStyleCnt="6"/>
      <dgm:spPr/>
      <dgm:t>
        <a:bodyPr/>
        <a:lstStyle/>
        <a:p>
          <a:endParaRPr lang="es-ES"/>
        </a:p>
      </dgm:t>
    </dgm:pt>
    <dgm:pt modelId="{AADA181D-352F-4126-A674-D5A830D9E135}" type="pres">
      <dgm:prSet presAssocID="{8849B8F4-42B5-4CE2-AE10-D447993FDCF3}" presName="hierChild4" presStyleCnt="0"/>
      <dgm:spPr/>
      <dgm:t>
        <a:bodyPr/>
        <a:lstStyle/>
        <a:p>
          <a:endParaRPr lang="en-US"/>
        </a:p>
      </dgm:t>
    </dgm:pt>
    <dgm:pt modelId="{82D5FE3F-4F2B-4FEB-9B49-6833C06070B4}" type="pres">
      <dgm:prSet presAssocID="{8849B8F4-42B5-4CE2-AE10-D447993FDCF3}" presName="hierChild5" presStyleCnt="0"/>
      <dgm:spPr/>
      <dgm:t>
        <a:bodyPr/>
        <a:lstStyle/>
        <a:p>
          <a:endParaRPr lang="en-US"/>
        </a:p>
      </dgm:t>
    </dgm:pt>
    <dgm:pt modelId="{D748AF75-B293-429B-84DA-EA74A8320703}" type="pres">
      <dgm:prSet presAssocID="{29F7688B-EB28-413C-86A8-86954A9EDAE4}" presName="hierChild3" presStyleCnt="0"/>
      <dgm:spPr/>
      <dgm:t>
        <a:bodyPr/>
        <a:lstStyle/>
        <a:p>
          <a:endParaRPr lang="en-US"/>
        </a:p>
      </dgm:t>
    </dgm:pt>
  </dgm:ptLst>
  <dgm:cxnLst>
    <dgm:cxn modelId="{1D261E2E-6A8D-4367-BD3B-727995B4CD11}" type="presOf" srcId="{22E677CB-3AE4-4312-A3C3-6A0E86A882F2}" destId="{2C232615-F410-4C29-B8BC-2B072576588D}" srcOrd="0" destOrd="0" presId="urn:microsoft.com/office/officeart/2005/8/layout/orgChart1"/>
    <dgm:cxn modelId="{EAEF606B-631A-4030-9D5E-5D647EC02870}" type="presOf" srcId="{24C1243C-9278-4E14-AA33-2F2DFAC6E1A8}" destId="{C225B650-0A14-4A63-9AF9-268181BEAEDC}" srcOrd="0" destOrd="0" presId="urn:microsoft.com/office/officeart/2005/8/layout/orgChart1"/>
    <dgm:cxn modelId="{55BF46FE-9C87-4560-ADB8-DAE457D97865}" type="presOf" srcId="{22620253-120A-433E-8072-F81ED55D4766}" destId="{9707B3D8-D567-46F4-B9D8-1ED3F5420494}" srcOrd="1" destOrd="0" presId="urn:microsoft.com/office/officeart/2005/8/layout/orgChart1"/>
    <dgm:cxn modelId="{FF120A2D-1B92-4811-B8A3-4CF5281F46EF}" type="presOf" srcId="{503106D0-10A2-4F42-8D45-1D9AEE92DD4F}" destId="{21E28EDA-6804-4598-ABF6-55E7DFCA6A79}" srcOrd="0" destOrd="0" presId="urn:microsoft.com/office/officeart/2005/8/layout/orgChart1"/>
    <dgm:cxn modelId="{9EE225FC-4826-4A40-B810-B8E67D72AAED}" type="presOf" srcId="{D1C548B8-B669-4F43-A16D-EC7C8E97A389}" destId="{62E07AA0-A282-4903-847B-9869E355BF09}" srcOrd="1" destOrd="0" presId="urn:microsoft.com/office/officeart/2005/8/layout/orgChart1"/>
    <dgm:cxn modelId="{303FB145-E184-48AE-8AFE-D8CE8F4BD6CF}" srcId="{29F7688B-EB28-413C-86A8-86954A9EDAE4}" destId="{EFEEB740-1AE0-4D1A-8FB4-B76C960AAEAF}" srcOrd="0" destOrd="0" parTransId="{601C018E-3579-4ED8-BE4D-E850B59FE0D7}" sibTransId="{280ECADE-AC66-4542-857F-CE495D5BA99C}"/>
    <dgm:cxn modelId="{77A972AA-F719-4E23-ACC5-99B47351F116}" type="presOf" srcId="{509334FD-4971-4F26-BE5C-9A380F51E2E5}" destId="{4695FEAF-4398-44AF-BA3D-6607DEFB5234}" srcOrd="1" destOrd="0" presId="urn:microsoft.com/office/officeart/2005/8/layout/orgChart1"/>
    <dgm:cxn modelId="{AC1E3B52-C521-4CEA-9DBD-2D93BF4EC0AD}" srcId="{29F7688B-EB28-413C-86A8-86954A9EDAE4}" destId="{22E677CB-3AE4-4312-A3C3-6A0E86A882F2}" srcOrd="4" destOrd="0" parTransId="{CEDD0AC9-AEDA-4E0A-8C23-B711D049AABE}" sibTransId="{50766679-D56C-40C2-BCCC-1D8F2013D32A}"/>
    <dgm:cxn modelId="{39A3F7A1-8485-4180-A594-D686A757EDD7}" type="presOf" srcId="{FC377B6D-FEAC-44D3-8790-E8372E5CB468}" destId="{51A091B7-56BD-4B32-BAB9-340A4025852A}" srcOrd="0" destOrd="0" presId="urn:microsoft.com/office/officeart/2005/8/layout/orgChart1"/>
    <dgm:cxn modelId="{DA1E5EC7-51B1-437F-9B07-3906BCAFC71F}" type="presOf" srcId="{8849B8F4-42B5-4CE2-AE10-D447993FDCF3}" destId="{7A7CEFB2-6079-49E6-8CD5-722B73892403}" srcOrd="1" destOrd="0" presId="urn:microsoft.com/office/officeart/2005/8/layout/orgChart1"/>
    <dgm:cxn modelId="{69D6BE2B-6459-4F09-ACB6-42A530D04943}" type="presOf" srcId="{D1C548B8-B669-4F43-A16D-EC7C8E97A389}" destId="{87D0CDF8-C8C1-4197-AA81-96FCDFA6CF76}" srcOrd="0" destOrd="0" presId="urn:microsoft.com/office/officeart/2005/8/layout/orgChart1"/>
    <dgm:cxn modelId="{C1B545E0-770E-43FC-A321-60BF6AAA0FFA}" type="presOf" srcId="{BC2DD5FC-AF31-48F8-90AB-8EA5F6272A79}" destId="{CA91A406-E327-4084-BD5A-93D7B10E12AE}" srcOrd="0" destOrd="0" presId="urn:microsoft.com/office/officeart/2005/8/layout/orgChart1"/>
    <dgm:cxn modelId="{F7EB4144-C7FB-464F-95FF-5CBA470E4DF0}" type="presOf" srcId="{E68C4130-3C6C-439C-A2B7-9497D96D7EB3}" destId="{51521966-A559-4D16-8EBF-A1F9909255DF}" srcOrd="0" destOrd="0" presId="urn:microsoft.com/office/officeart/2005/8/layout/orgChart1"/>
    <dgm:cxn modelId="{092D0D13-6028-4E41-BEE3-DBEA74B5362A}" srcId="{29F7688B-EB28-413C-86A8-86954A9EDAE4}" destId="{D1C548B8-B669-4F43-A16D-EC7C8E97A389}" srcOrd="1" destOrd="0" parTransId="{A59E06BF-EC38-4B37-A650-03B8C8B4DE91}" sibTransId="{918394D7-52B9-48C5-A9A7-868AC0D90761}"/>
    <dgm:cxn modelId="{BB9DFC89-DC04-40A9-8359-1E9657F1556B}" type="presOf" srcId="{22620253-120A-433E-8072-F81ED55D4766}" destId="{74B37FEF-21EA-47FB-8289-F7DE5CE8A573}" srcOrd="0" destOrd="0" presId="urn:microsoft.com/office/officeart/2005/8/layout/orgChart1"/>
    <dgm:cxn modelId="{A611761B-904E-4492-B2FA-703218FBE11B}" srcId="{29F7688B-EB28-413C-86A8-86954A9EDAE4}" destId="{22620253-120A-433E-8072-F81ED55D4766}" srcOrd="2" destOrd="0" parTransId="{3B30FF80-14E4-44AC-8289-F66F4250CC90}" sibTransId="{CFA08AAF-0358-446C-AC98-6D36983A5581}"/>
    <dgm:cxn modelId="{F2C01F64-56D1-4BA2-8CA4-84362C58721F}" srcId="{EFEEB740-1AE0-4D1A-8FB4-B76C960AAEAF}" destId="{AAF519A3-DF54-4160-BB11-F887D5251179}" srcOrd="3" destOrd="0" parTransId="{A3CA0F9B-51AE-4744-A3A5-28F227A0BDEC}" sibTransId="{4DC4D48D-F558-4649-BED5-C0E9A2ADB9FC}"/>
    <dgm:cxn modelId="{92662359-569E-4317-9C38-A5D841A76A0F}" type="presOf" srcId="{48773E17-77AF-4738-BAC4-C2E4F3F05EE6}" destId="{9325E551-3ED2-466A-946B-AF30B270CE40}" srcOrd="1" destOrd="0" presId="urn:microsoft.com/office/officeart/2005/8/layout/orgChart1"/>
    <dgm:cxn modelId="{C76977D8-0FE4-46A5-9A65-6D9B9B771645}" type="presOf" srcId="{29F7688B-EB28-413C-86A8-86954A9EDAE4}" destId="{357EDD5B-2CB0-4377-9113-7601200AB0D1}" srcOrd="1" destOrd="0" presId="urn:microsoft.com/office/officeart/2005/8/layout/orgChart1"/>
    <dgm:cxn modelId="{AC166C73-6D63-4370-85D5-7A752D9D868C}" type="presOf" srcId="{CEDD0AC9-AEDA-4E0A-8C23-B711D049AABE}" destId="{A5034A99-8275-42EA-BB7C-7DB7EE0A0E24}" srcOrd="0" destOrd="0" presId="urn:microsoft.com/office/officeart/2005/8/layout/orgChart1"/>
    <dgm:cxn modelId="{120D477D-AEC1-4556-903B-7A6F892CAACD}" type="presOf" srcId="{D514347A-2130-4CB9-80DD-7BE25BBBA753}" destId="{461529ED-8F1B-4107-8F62-66EADE3A2BAC}" srcOrd="1" destOrd="0" presId="urn:microsoft.com/office/officeart/2005/8/layout/orgChart1"/>
    <dgm:cxn modelId="{E1EEC5D3-71DE-4752-960A-618EC32BCC40}" type="presOf" srcId="{29F7688B-EB28-413C-86A8-86954A9EDAE4}" destId="{D3C2F4D7-A85F-4CC9-AD43-C2CD8016A4C4}" srcOrd="0" destOrd="0" presId="urn:microsoft.com/office/officeart/2005/8/layout/orgChart1"/>
    <dgm:cxn modelId="{39915A6A-AAD7-406E-9E65-338EA5E9E127}" type="presOf" srcId="{509334FD-4971-4F26-BE5C-9A380F51E2E5}" destId="{5725FF0E-EE8B-4CD4-B876-8D01AC7B5A90}" srcOrd="0" destOrd="0" presId="urn:microsoft.com/office/officeart/2005/8/layout/orgChart1"/>
    <dgm:cxn modelId="{3275ECC2-2DCC-4A25-9677-BD6A84E45252}" srcId="{620E4AE8-BC9E-420A-8FFF-38381C594180}" destId="{29F7688B-EB28-413C-86A8-86954A9EDAE4}" srcOrd="0" destOrd="0" parTransId="{89DFE99B-8EA2-415D-BD96-89AA4E7EC171}" sibTransId="{79C4B603-46F4-4697-97B0-738048D6A006}"/>
    <dgm:cxn modelId="{934FAF3E-C26D-444F-8CB8-F8A3B124B009}" type="presOf" srcId="{A59E06BF-EC38-4B37-A650-03B8C8B4DE91}" destId="{9BBA8D61-44A9-4E9C-A6FC-00ADD0B97685}" srcOrd="0" destOrd="0" presId="urn:microsoft.com/office/officeart/2005/8/layout/orgChart1"/>
    <dgm:cxn modelId="{417741D7-C2A9-4F45-93E4-31DAAC92AAF5}" type="presOf" srcId="{E68C4130-3C6C-439C-A2B7-9497D96D7EB3}" destId="{7490ED60-6126-4EAF-BB11-60A577D10F5E}" srcOrd="1" destOrd="0" presId="urn:microsoft.com/office/officeart/2005/8/layout/orgChart1"/>
    <dgm:cxn modelId="{B95E1E27-0381-4F38-A4AF-421B112E11F9}" type="presOf" srcId="{D514347A-2130-4CB9-80DD-7BE25BBBA753}" destId="{5428A90A-E3AE-47C8-84F8-99094F709515}" srcOrd="0" destOrd="0" presId="urn:microsoft.com/office/officeart/2005/8/layout/orgChart1"/>
    <dgm:cxn modelId="{8A487B26-2BB3-4B9A-AB99-EFF8F27C463C}" type="presOf" srcId="{22E677CB-3AE4-4312-A3C3-6A0E86A882F2}" destId="{A9497E9E-828F-40EE-933D-03F5700350CB}" srcOrd="1" destOrd="0" presId="urn:microsoft.com/office/officeart/2005/8/layout/orgChart1"/>
    <dgm:cxn modelId="{978467C2-C67A-424D-9DEE-F5AF82486BF2}" type="presOf" srcId="{AAF519A3-DF54-4160-BB11-F887D5251179}" destId="{4C49E6FC-1965-4822-8E67-4CA6A9F49197}" srcOrd="1" destOrd="0" presId="urn:microsoft.com/office/officeart/2005/8/layout/orgChart1"/>
    <dgm:cxn modelId="{18E055B7-3DF1-4B66-B20C-E9650D4C5724}" type="presOf" srcId="{EFEEB740-1AE0-4D1A-8FB4-B76C960AAEAF}" destId="{5ECDCC36-3F42-4B63-B1B5-C7E80ECAC507}" srcOrd="0" destOrd="0" presId="urn:microsoft.com/office/officeart/2005/8/layout/orgChart1"/>
    <dgm:cxn modelId="{81691D6C-725D-4495-A9CB-D5B3D606A5E5}" srcId="{29F7688B-EB28-413C-86A8-86954A9EDAE4}" destId="{E68C4130-3C6C-439C-A2B7-9497D96D7EB3}" srcOrd="3" destOrd="0" parTransId="{503106D0-10A2-4F42-8D45-1D9AEE92DD4F}" sibTransId="{9A5AAD63-2F95-4D58-B960-2CB5506CE789}"/>
    <dgm:cxn modelId="{E55D4B83-E8C1-4919-B1D8-DA92B48767E3}" srcId="{EFEEB740-1AE0-4D1A-8FB4-B76C960AAEAF}" destId="{48773E17-77AF-4738-BAC4-C2E4F3F05EE6}" srcOrd="2" destOrd="0" parTransId="{BC2DD5FC-AF31-48F8-90AB-8EA5F6272A79}" sibTransId="{A1FCA866-C2D6-4E77-B443-2B6B8FD70299}"/>
    <dgm:cxn modelId="{7A012530-B56D-40BB-88A9-4155AED63D68}" srcId="{EFEEB740-1AE0-4D1A-8FB4-B76C960AAEAF}" destId="{D514347A-2130-4CB9-80DD-7BE25BBBA753}" srcOrd="1" destOrd="0" parTransId="{24C1243C-9278-4E14-AA33-2F2DFAC6E1A8}" sibTransId="{E7E5F953-3428-43A7-8B55-FD391D3BB809}"/>
    <dgm:cxn modelId="{A1C667F4-F4B8-458E-AC8C-5CCD0ED1EDEC}" type="presOf" srcId="{CA3BEC93-EBEF-4AA8-83E8-3634A99F7CFC}" destId="{E760E65A-BAA0-4E05-94AD-0277DD1B1514}" srcOrd="0" destOrd="0" presId="urn:microsoft.com/office/officeart/2005/8/layout/orgChart1"/>
    <dgm:cxn modelId="{A67BD77A-4341-4322-960D-CD075F66CC5F}" srcId="{29F7688B-EB28-413C-86A8-86954A9EDAE4}" destId="{8849B8F4-42B5-4CE2-AE10-D447993FDCF3}" srcOrd="5" destOrd="0" parTransId="{CA3BEC93-EBEF-4AA8-83E8-3634A99F7CFC}" sibTransId="{EB383D65-1936-4FBD-813E-6C11B71F1670}"/>
    <dgm:cxn modelId="{D38D5C55-E289-4FE6-9695-3E4DD165F643}" type="presOf" srcId="{AAF519A3-DF54-4160-BB11-F887D5251179}" destId="{FDCFD35C-4DFA-4D87-B99F-A37B86B6E669}" srcOrd="0" destOrd="0" presId="urn:microsoft.com/office/officeart/2005/8/layout/orgChart1"/>
    <dgm:cxn modelId="{8F4CFF63-B2B4-41A5-8B68-A8039ACE4D40}" type="presOf" srcId="{EFEEB740-1AE0-4D1A-8FB4-B76C960AAEAF}" destId="{16F7AF2C-3AC1-42E6-8294-18E8B9AF8AC6}" srcOrd="1" destOrd="0" presId="urn:microsoft.com/office/officeart/2005/8/layout/orgChart1"/>
    <dgm:cxn modelId="{EA157DBA-1F69-4F87-8FCA-D3EEC70F81D4}" type="presOf" srcId="{3B30FF80-14E4-44AC-8289-F66F4250CC90}" destId="{AF26971B-8B23-458B-8528-9C0C1C46F3C6}" srcOrd="0" destOrd="0" presId="urn:microsoft.com/office/officeart/2005/8/layout/orgChart1"/>
    <dgm:cxn modelId="{05CAF583-A108-4E35-9818-83B57A6C8344}" type="presOf" srcId="{48773E17-77AF-4738-BAC4-C2E4F3F05EE6}" destId="{70BCACB9-728F-44EC-8545-B6F24068890F}" srcOrd="0" destOrd="0" presId="urn:microsoft.com/office/officeart/2005/8/layout/orgChart1"/>
    <dgm:cxn modelId="{559C82B5-3B4C-4AD8-ABD4-0F356C20DD92}" srcId="{EFEEB740-1AE0-4D1A-8FB4-B76C960AAEAF}" destId="{509334FD-4971-4F26-BE5C-9A380F51E2E5}" srcOrd="0" destOrd="0" parTransId="{FC377B6D-FEAC-44D3-8790-E8372E5CB468}" sibTransId="{4E7DD1C7-7244-4D99-8797-C4A2D203544A}"/>
    <dgm:cxn modelId="{7F37455F-3441-4A7A-93D9-3272E978F4C8}" type="presOf" srcId="{A3CA0F9B-51AE-4744-A3A5-28F227A0BDEC}" destId="{B9352DB2-73E1-4C6C-A9A3-7AC626ED2623}" srcOrd="0" destOrd="0" presId="urn:microsoft.com/office/officeart/2005/8/layout/orgChart1"/>
    <dgm:cxn modelId="{B22D8BAF-74D8-4B90-A086-EAAB869C6E96}" type="presOf" srcId="{620E4AE8-BC9E-420A-8FFF-38381C594180}" destId="{0C3D439D-205C-49E3-A782-36E20C2B1F98}" srcOrd="0" destOrd="0" presId="urn:microsoft.com/office/officeart/2005/8/layout/orgChart1"/>
    <dgm:cxn modelId="{301561E1-3AE1-4688-897F-EB17F35E7C29}" type="presOf" srcId="{8849B8F4-42B5-4CE2-AE10-D447993FDCF3}" destId="{A03DE804-A403-46DB-9FD7-57E184E7A8FF}" srcOrd="0" destOrd="0" presId="urn:microsoft.com/office/officeart/2005/8/layout/orgChart1"/>
    <dgm:cxn modelId="{C2E1100D-135C-4D6C-9F54-64E7D0DDF1CF}" type="presOf" srcId="{601C018E-3579-4ED8-BE4D-E850B59FE0D7}" destId="{1DB5DED0-6249-4782-9A01-9BEABE9DC022}" srcOrd="0" destOrd="0" presId="urn:microsoft.com/office/officeart/2005/8/layout/orgChart1"/>
    <dgm:cxn modelId="{DCE89911-E56B-4E9B-9923-970BC990B273}" type="presParOf" srcId="{0C3D439D-205C-49E3-A782-36E20C2B1F98}" destId="{8892D00B-24FD-4BE5-B3CC-C6998EF58EFA}" srcOrd="0" destOrd="0" presId="urn:microsoft.com/office/officeart/2005/8/layout/orgChart1"/>
    <dgm:cxn modelId="{81D6BC96-6E11-4938-BA45-9EAF60253633}" type="presParOf" srcId="{8892D00B-24FD-4BE5-B3CC-C6998EF58EFA}" destId="{053CF8AC-3D40-41B0-A649-75D361EE1E76}" srcOrd="0" destOrd="0" presId="urn:microsoft.com/office/officeart/2005/8/layout/orgChart1"/>
    <dgm:cxn modelId="{3A2E8EB4-ABAA-4AAF-A759-D4846A801F44}" type="presParOf" srcId="{053CF8AC-3D40-41B0-A649-75D361EE1E76}" destId="{D3C2F4D7-A85F-4CC9-AD43-C2CD8016A4C4}" srcOrd="0" destOrd="0" presId="urn:microsoft.com/office/officeart/2005/8/layout/orgChart1"/>
    <dgm:cxn modelId="{D30643AE-22C7-4CD3-8AC9-A15748BDDF15}" type="presParOf" srcId="{053CF8AC-3D40-41B0-A649-75D361EE1E76}" destId="{357EDD5B-2CB0-4377-9113-7601200AB0D1}" srcOrd="1" destOrd="0" presId="urn:microsoft.com/office/officeart/2005/8/layout/orgChart1"/>
    <dgm:cxn modelId="{92E6D6DD-CD47-458A-8F4C-C4CCAA0A1667}" type="presParOf" srcId="{8892D00B-24FD-4BE5-B3CC-C6998EF58EFA}" destId="{7AA22ED0-F890-4E19-99DE-0A7BD2D9759F}" srcOrd="1" destOrd="0" presId="urn:microsoft.com/office/officeart/2005/8/layout/orgChart1"/>
    <dgm:cxn modelId="{B49ABD4E-7BC8-4A2D-B8DF-32F711C8E4E6}" type="presParOf" srcId="{7AA22ED0-F890-4E19-99DE-0A7BD2D9759F}" destId="{1DB5DED0-6249-4782-9A01-9BEABE9DC022}" srcOrd="0" destOrd="0" presId="urn:microsoft.com/office/officeart/2005/8/layout/orgChart1"/>
    <dgm:cxn modelId="{D9409860-4644-4E54-A352-9BE244A51FDB}" type="presParOf" srcId="{7AA22ED0-F890-4E19-99DE-0A7BD2D9759F}" destId="{0525B10A-822E-4609-A1E9-B39A901787F9}" srcOrd="1" destOrd="0" presId="urn:microsoft.com/office/officeart/2005/8/layout/orgChart1"/>
    <dgm:cxn modelId="{941833B0-C7DD-4231-BB4D-85C0B64D6996}" type="presParOf" srcId="{0525B10A-822E-4609-A1E9-B39A901787F9}" destId="{DED24CA1-664C-48F5-A321-C80019281711}" srcOrd="0" destOrd="0" presId="urn:microsoft.com/office/officeart/2005/8/layout/orgChart1"/>
    <dgm:cxn modelId="{5B695DD1-F7D0-443D-B20B-E2B3FECF4D96}" type="presParOf" srcId="{DED24CA1-664C-48F5-A321-C80019281711}" destId="{5ECDCC36-3F42-4B63-B1B5-C7E80ECAC507}" srcOrd="0" destOrd="0" presId="urn:microsoft.com/office/officeart/2005/8/layout/orgChart1"/>
    <dgm:cxn modelId="{042628C2-D2FA-4B39-878E-2C6B170AE9E1}" type="presParOf" srcId="{DED24CA1-664C-48F5-A321-C80019281711}" destId="{16F7AF2C-3AC1-42E6-8294-18E8B9AF8AC6}" srcOrd="1" destOrd="0" presId="urn:microsoft.com/office/officeart/2005/8/layout/orgChart1"/>
    <dgm:cxn modelId="{D59FCDE8-F58E-495E-95CD-2DA1BD96703C}" type="presParOf" srcId="{0525B10A-822E-4609-A1E9-B39A901787F9}" destId="{9887B2DD-A258-45A0-888C-00B6A393FC20}" srcOrd="1" destOrd="0" presId="urn:microsoft.com/office/officeart/2005/8/layout/orgChart1"/>
    <dgm:cxn modelId="{25E8BE5B-6252-404B-9B20-BBA055F26EC6}" type="presParOf" srcId="{9887B2DD-A258-45A0-888C-00B6A393FC20}" destId="{51A091B7-56BD-4B32-BAB9-340A4025852A}" srcOrd="0" destOrd="0" presId="urn:microsoft.com/office/officeart/2005/8/layout/orgChart1"/>
    <dgm:cxn modelId="{807EBD03-B775-4B06-B2A2-4B5D07E2C4DD}" type="presParOf" srcId="{9887B2DD-A258-45A0-888C-00B6A393FC20}" destId="{17BBEFAF-FA7D-4547-9AFF-E4AE60266E5C}" srcOrd="1" destOrd="0" presId="urn:microsoft.com/office/officeart/2005/8/layout/orgChart1"/>
    <dgm:cxn modelId="{124F6AF3-84EF-489C-A572-A15F82C1C85A}" type="presParOf" srcId="{17BBEFAF-FA7D-4547-9AFF-E4AE60266E5C}" destId="{0A184C01-B366-4D78-95B5-E2F51170BB8C}" srcOrd="0" destOrd="0" presId="urn:microsoft.com/office/officeart/2005/8/layout/orgChart1"/>
    <dgm:cxn modelId="{3C503F7C-7BE6-4432-914E-A682BED0A59D}" type="presParOf" srcId="{0A184C01-B366-4D78-95B5-E2F51170BB8C}" destId="{5725FF0E-EE8B-4CD4-B876-8D01AC7B5A90}" srcOrd="0" destOrd="0" presId="urn:microsoft.com/office/officeart/2005/8/layout/orgChart1"/>
    <dgm:cxn modelId="{FDF21469-D579-4B22-9F70-4409506F9FB0}" type="presParOf" srcId="{0A184C01-B366-4D78-95B5-E2F51170BB8C}" destId="{4695FEAF-4398-44AF-BA3D-6607DEFB5234}" srcOrd="1" destOrd="0" presId="urn:microsoft.com/office/officeart/2005/8/layout/orgChart1"/>
    <dgm:cxn modelId="{6225FEAF-77DD-4557-80C9-770C7563AAA4}" type="presParOf" srcId="{17BBEFAF-FA7D-4547-9AFF-E4AE60266E5C}" destId="{43A13BCB-0EFD-4F09-96FD-B003447ABB9F}" srcOrd="1" destOrd="0" presId="urn:microsoft.com/office/officeart/2005/8/layout/orgChart1"/>
    <dgm:cxn modelId="{58C371A4-52DE-4D83-BFE0-F862C94AFBD7}" type="presParOf" srcId="{17BBEFAF-FA7D-4547-9AFF-E4AE60266E5C}" destId="{497D3C79-64E4-42E3-BAA6-03F53129E030}" srcOrd="2" destOrd="0" presId="urn:microsoft.com/office/officeart/2005/8/layout/orgChart1"/>
    <dgm:cxn modelId="{D4022882-C84B-4729-91C1-9ED8A6A75B5A}" type="presParOf" srcId="{9887B2DD-A258-45A0-888C-00B6A393FC20}" destId="{C225B650-0A14-4A63-9AF9-268181BEAEDC}" srcOrd="2" destOrd="0" presId="urn:microsoft.com/office/officeart/2005/8/layout/orgChart1"/>
    <dgm:cxn modelId="{92E0D7A8-5BCA-441A-A695-B02B3F978472}" type="presParOf" srcId="{9887B2DD-A258-45A0-888C-00B6A393FC20}" destId="{A5D6389E-2738-403B-A9D8-4476489115F7}" srcOrd="3" destOrd="0" presId="urn:microsoft.com/office/officeart/2005/8/layout/orgChart1"/>
    <dgm:cxn modelId="{59DDAD48-CDA6-45A8-A25A-B73C3EF0CBBA}" type="presParOf" srcId="{A5D6389E-2738-403B-A9D8-4476489115F7}" destId="{01D271C9-1C66-41A9-9939-4892E81EECE4}" srcOrd="0" destOrd="0" presId="urn:microsoft.com/office/officeart/2005/8/layout/orgChart1"/>
    <dgm:cxn modelId="{4DFE05A7-8894-469C-90CD-40C0256F6198}" type="presParOf" srcId="{01D271C9-1C66-41A9-9939-4892E81EECE4}" destId="{5428A90A-E3AE-47C8-84F8-99094F709515}" srcOrd="0" destOrd="0" presId="urn:microsoft.com/office/officeart/2005/8/layout/orgChart1"/>
    <dgm:cxn modelId="{1439EC00-95BF-4598-93FE-870A4250044A}" type="presParOf" srcId="{01D271C9-1C66-41A9-9939-4892E81EECE4}" destId="{461529ED-8F1B-4107-8F62-66EADE3A2BAC}" srcOrd="1" destOrd="0" presId="urn:microsoft.com/office/officeart/2005/8/layout/orgChart1"/>
    <dgm:cxn modelId="{B5C4CE5A-ECAA-4162-A5A7-DF1A1C473C73}" type="presParOf" srcId="{A5D6389E-2738-403B-A9D8-4476489115F7}" destId="{5A50ADD0-0798-40A0-91F6-7AB31B59E5E3}" srcOrd="1" destOrd="0" presId="urn:microsoft.com/office/officeart/2005/8/layout/orgChart1"/>
    <dgm:cxn modelId="{DF088E93-20C4-4897-A64B-43A5ADBC01A8}" type="presParOf" srcId="{A5D6389E-2738-403B-A9D8-4476489115F7}" destId="{28DD2F85-2A00-4B11-BED9-ACE42EF66EA9}" srcOrd="2" destOrd="0" presId="urn:microsoft.com/office/officeart/2005/8/layout/orgChart1"/>
    <dgm:cxn modelId="{0F58DBA6-6318-478F-9B97-35916AB4110F}" type="presParOf" srcId="{9887B2DD-A258-45A0-888C-00B6A393FC20}" destId="{CA91A406-E327-4084-BD5A-93D7B10E12AE}" srcOrd="4" destOrd="0" presId="urn:microsoft.com/office/officeart/2005/8/layout/orgChart1"/>
    <dgm:cxn modelId="{A677E5CA-BB48-4940-8A47-3F1A01E4D8BE}" type="presParOf" srcId="{9887B2DD-A258-45A0-888C-00B6A393FC20}" destId="{4AC5F796-627E-450E-A8FD-243A1F2920B9}" srcOrd="5" destOrd="0" presId="urn:microsoft.com/office/officeart/2005/8/layout/orgChart1"/>
    <dgm:cxn modelId="{4C3C3695-583B-4C89-9F52-26DBE6FBF477}" type="presParOf" srcId="{4AC5F796-627E-450E-A8FD-243A1F2920B9}" destId="{976FD3E8-D24C-452C-9127-E8ACBAD2D10F}" srcOrd="0" destOrd="0" presId="urn:microsoft.com/office/officeart/2005/8/layout/orgChart1"/>
    <dgm:cxn modelId="{B5623D1C-21FD-4CB6-9D99-4CC233859C03}" type="presParOf" srcId="{976FD3E8-D24C-452C-9127-E8ACBAD2D10F}" destId="{70BCACB9-728F-44EC-8545-B6F24068890F}" srcOrd="0" destOrd="0" presId="urn:microsoft.com/office/officeart/2005/8/layout/orgChart1"/>
    <dgm:cxn modelId="{387AD987-5D65-4E02-9C18-BF9B157155D6}" type="presParOf" srcId="{976FD3E8-D24C-452C-9127-E8ACBAD2D10F}" destId="{9325E551-3ED2-466A-946B-AF30B270CE40}" srcOrd="1" destOrd="0" presId="urn:microsoft.com/office/officeart/2005/8/layout/orgChart1"/>
    <dgm:cxn modelId="{6F4C5C07-8484-4C30-AA2F-E58A9AC9CFEF}" type="presParOf" srcId="{4AC5F796-627E-450E-A8FD-243A1F2920B9}" destId="{71E7F297-C0EB-41B3-ACC5-C48BB4ACCF2E}" srcOrd="1" destOrd="0" presId="urn:microsoft.com/office/officeart/2005/8/layout/orgChart1"/>
    <dgm:cxn modelId="{A97F7246-B88F-4E4C-9982-82C830AF397A}" type="presParOf" srcId="{4AC5F796-627E-450E-A8FD-243A1F2920B9}" destId="{EC2D9DCA-8D3C-4488-8174-552B2D0E2629}" srcOrd="2" destOrd="0" presId="urn:microsoft.com/office/officeart/2005/8/layout/orgChart1"/>
    <dgm:cxn modelId="{A32DAE7B-A9C1-4BDF-8619-44923290B8F7}" type="presParOf" srcId="{9887B2DD-A258-45A0-888C-00B6A393FC20}" destId="{B9352DB2-73E1-4C6C-A9A3-7AC626ED2623}" srcOrd="6" destOrd="0" presId="urn:microsoft.com/office/officeart/2005/8/layout/orgChart1"/>
    <dgm:cxn modelId="{A99852C2-1F91-4BE4-81B3-487FEA0E81E1}" type="presParOf" srcId="{9887B2DD-A258-45A0-888C-00B6A393FC20}" destId="{C72B0DA6-A034-4BC7-9D58-F9C4F05DD596}" srcOrd="7" destOrd="0" presId="urn:microsoft.com/office/officeart/2005/8/layout/orgChart1"/>
    <dgm:cxn modelId="{8EBC8BD8-6403-4C0D-8B5B-94234A56D7A6}" type="presParOf" srcId="{C72B0DA6-A034-4BC7-9D58-F9C4F05DD596}" destId="{7B6D1F52-FF85-4DCA-870C-FF291632FB2D}" srcOrd="0" destOrd="0" presId="urn:microsoft.com/office/officeart/2005/8/layout/orgChart1"/>
    <dgm:cxn modelId="{CAAC485A-489C-4BB6-BFD8-8F1D386382D9}" type="presParOf" srcId="{7B6D1F52-FF85-4DCA-870C-FF291632FB2D}" destId="{FDCFD35C-4DFA-4D87-B99F-A37B86B6E669}" srcOrd="0" destOrd="0" presId="urn:microsoft.com/office/officeart/2005/8/layout/orgChart1"/>
    <dgm:cxn modelId="{29A04726-E322-44C6-9F1B-395B7679E785}" type="presParOf" srcId="{7B6D1F52-FF85-4DCA-870C-FF291632FB2D}" destId="{4C49E6FC-1965-4822-8E67-4CA6A9F49197}" srcOrd="1" destOrd="0" presId="urn:microsoft.com/office/officeart/2005/8/layout/orgChart1"/>
    <dgm:cxn modelId="{E640A758-EE52-4D14-A5C9-6D2770EF5BE7}" type="presParOf" srcId="{C72B0DA6-A034-4BC7-9D58-F9C4F05DD596}" destId="{2B2DEC76-86AC-422E-B2AB-124B639EDF61}" srcOrd="1" destOrd="0" presId="urn:microsoft.com/office/officeart/2005/8/layout/orgChart1"/>
    <dgm:cxn modelId="{E2EBF247-1D3D-404D-845A-0CF4F6BC7ED8}" type="presParOf" srcId="{C72B0DA6-A034-4BC7-9D58-F9C4F05DD596}" destId="{6B435785-CBCD-4F47-B8A3-B0A22C5B95E7}" srcOrd="2" destOrd="0" presId="urn:microsoft.com/office/officeart/2005/8/layout/orgChart1"/>
    <dgm:cxn modelId="{04CD5241-1400-4C7F-92D0-35623B1CC0FA}" type="presParOf" srcId="{0525B10A-822E-4609-A1E9-B39A901787F9}" destId="{C0C207CD-602C-435C-806B-9A136CAF2887}" srcOrd="2" destOrd="0" presId="urn:microsoft.com/office/officeart/2005/8/layout/orgChart1"/>
    <dgm:cxn modelId="{EC0FF324-7C53-4136-9878-D11B36964F1A}" type="presParOf" srcId="{7AA22ED0-F890-4E19-99DE-0A7BD2D9759F}" destId="{9BBA8D61-44A9-4E9C-A6FC-00ADD0B97685}" srcOrd="2" destOrd="0" presId="urn:microsoft.com/office/officeart/2005/8/layout/orgChart1"/>
    <dgm:cxn modelId="{6C25E9BC-8697-4C0E-B458-0B1A2A8A42C0}" type="presParOf" srcId="{7AA22ED0-F890-4E19-99DE-0A7BD2D9759F}" destId="{DB20D7FB-3809-4FA5-BA97-8E3CFE5AB245}" srcOrd="3" destOrd="0" presId="urn:microsoft.com/office/officeart/2005/8/layout/orgChart1"/>
    <dgm:cxn modelId="{6628D749-D8A6-462A-BC5B-67836C4AA536}" type="presParOf" srcId="{DB20D7FB-3809-4FA5-BA97-8E3CFE5AB245}" destId="{82CB0ABB-1B62-4115-9978-381DD8DDA175}" srcOrd="0" destOrd="0" presId="urn:microsoft.com/office/officeart/2005/8/layout/orgChart1"/>
    <dgm:cxn modelId="{3C377E3A-59E6-4890-A2FB-2B6BAA2EE8CD}" type="presParOf" srcId="{82CB0ABB-1B62-4115-9978-381DD8DDA175}" destId="{87D0CDF8-C8C1-4197-AA81-96FCDFA6CF76}" srcOrd="0" destOrd="0" presId="urn:microsoft.com/office/officeart/2005/8/layout/orgChart1"/>
    <dgm:cxn modelId="{76E47FE6-173C-4A9D-8C3A-63F747E493D0}" type="presParOf" srcId="{82CB0ABB-1B62-4115-9978-381DD8DDA175}" destId="{62E07AA0-A282-4903-847B-9869E355BF09}" srcOrd="1" destOrd="0" presId="urn:microsoft.com/office/officeart/2005/8/layout/orgChart1"/>
    <dgm:cxn modelId="{0FDA129F-D199-43BD-971E-E597287401B8}" type="presParOf" srcId="{DB20D7FB-3809-4FA5-BA97-8E3CFE5AB245}" destId="{F056BB75-25FF-4A77-B39F-342C9D18C5EA}" srcOrd="1" destOrd="0" presId="urn:microsoft.com/office/officeart/2005/8/layout/orgChart1"/>
    <dgm:cxn modelId="{2609031F-69EF-4108-A1E1-D4D0DD1D824B}" type="presParOf" srcId="{DB20D7FB-3809-4FA5-BA97-8E3CFE5AB245}" destId="{5B3ADB63-DA55-4A80-8EAE-6336EE9FE7F2}" srcOrd="2" destOrd="0" presId="urn:microsoft.com/office/officeart/2005/8/layout/orgChart1"/>
    <dgm:cxn modelId="{71E15A02-615B-4F3B-AD27-47945C2F0A62}" type="presParOf" srcId="{7AA22ED0-F890-4E19-99DE-0A7BD2D9759F}" destId="{AF26971B-8B23-458B-8528-9C0C1C46F3C6}" srcOrd="4" destOrd="0" presId="urn:microsoft.com/office/officeart/2005/8/layout/orgChart1"/>
    <dgm:cxn modelId="{2EFC4F2B-9147-4981-8CFD-FE87EC4533AF}" type="presParOf" srcId="{7AA22ED0-F890-4E19-99DE-0A7BD2D9759F}" destId="{FCD91FFE-44E2-4C73-9F0F-CE5752F522DE}" srcOrd="5" destOrd="0" presId="urn:microsoft.com/office/officeart/2005/8/layout/orgChart1"/>
    <dgm:cxn modelId="{C345DFB1-547C-491E-839F-72A168325936}" type="presParOf" srcId="{FCD91FFE-44E2-4C73-9F0F-CE5752F522DE}" destId="{039F73BF-B32E-4580-B31F-BE8212585287}" srcOrd="0" destOrd="0" presId="urn:microsoft.com/office/officeart/2005/8/layout/orgChart1"/>
    <dgm:cxn modelId="{3207C035-0F11-4177-B150-266203BEEA22}" type="presParOf" srcId="{039F73BF-B32E-4580-B31F-BE8212585287}" destId="{74B37FEF-21EA-47FB-8289-F7DE5CE8A573}" srcOrd="0" destOrd="0" presId="urn:microsoft.com/office/officeart/2005/8/layout/orgChart1"/>
    <dgm:cxn modelId="{719776BF-2551-454E-94FE-73AEA562FFDA}" type="presParOf" srcId="{039F73BF-B32E-4580-B31F-BE8212585287}" destId="{9707B3D8-D567-46F4-B9D8-1ED3F5420494}" srcOrd="1" destOrd="0" presId="urn:microsoft.com/office/officeart/2005/8/layout/orgChart1"/>
    <dgm:cxn modelId="{CC5821F8-141E-4F84-8F9F-8B67716291D1}" type="presParOf" srcId="{FCD91FFE-44E2-4C73-9F0F-CE5752F522DE}" destId="{32F2A3B4-35CF-4F86-81FB-52055AB51C74}" srcOrd="1" destOrd="0" presId="urn:microsoft.com/office/officeart/2005/8/layout/orgChart1"/>
    <dgm:cxn modelId="{A552E95A-9F77-4584-9C6E-B9BA2CC8481A}" type="presParOf" srcId="{FCD91FFE-44E2-4C73-9F0F-CE5752F522DE}" destId="{B821567F-FB65-4224-8085-608A194673FD}" srcOrd="2" destOrd="0" presId="urn:microsoft.com/office/officeart/2005/8/layout/orgChart1"/>
    <dgm:cxn modelId="{68F65582-D3BC-4523-9FEF-E41EAB5C2031}" type="presParOf" srcId="{7AA22ED0-F890-4E19-99DE-0A7BD2D9759F}" destId="{21E28EDA-6804-4598-ABF6-55E7DFCA6A79}" srcOrd="6" destOrd="0" presId="urn:microsoft.com/office/officeart/2005/8/layout/orgChart1"/>
    <dgm:cxn modelId="{696C153F-4031-47F5-8F89-8089381E42B0}" type="presParOf" srcId="{7AA22ED0-F890-4E19-99DE-0A7BD2D9759F}" destId="{5E728341-D29E-43A6-BB84-215E8B6225F3}" srcOrd="7" destOrd="0" presId="urn:microsoft.com/office/officeart/2005/8/layout/orgChart1"/>
    <dgm:cxn modelId="{13972585-0606-41AC-AFF9-17F3EB67B0AE}" type="presParOf" srcId="{5E728341-D29E-43A6-BB84-215E8B6225F3}" destId="{30CA0B1A-D506-4661-A45E-098F533FAB9D}" srcOrd="0" destOrd="0" presId="urn:microsoft.com/office/officeart/2005/8/layout/orgChart1"/>
    <dgm:cxn modelId="{59EF6046-CAC0-4556-B60B-2C1D1F4EBF48}" type="presParOf" srcId="{30CA0B1A-D506-4661-A45E-098F533FAB9D}" destId="{51521966-A559-4D16-8EBF-A1F9909255DF}" srcOrd="0" destOrd="0" presId="urn:microsoft.com/office/officeart/2005/8/layout/orgChart1"/>
    <dgm:cxn modelId="{B98B913A-B9C0-41AF-8D34-C8A44502548D}" type="presParOf" srcId="{30CA0B1A-D506-4661-A45E-098F533FAB9D}" destId="{7490ED60-6126-4EAF-BB11-60A577D10F5E}" srcOrd="1" destOrd="0" presId="urn:microsoft.com/office/officeart/2005/8/layout/orgChart1"/>
    <dgm:cxn modelId="{0CD5E336-F2B8-415E-A5BF-C47BB88F3D13}" type="presParOf" srcId="{5E728341-D29E-43A6-BB84-215E8B6225F3}" destId="{266EFAE5-AC10-4BD3-84D9-83541033DB32}" srcOrd="1" destOrd="0" presId="urn:microsoft.com/office/officeart/2005/8/layout/orgChart1"/>
    <dgm:cxn modelId="{77C132C5-DDA5-4023-9E0C-168A46406B56}" type="presParOf" srcId="{5E728341-D29E-43A6-BB84-215E8B6225F3}" destId="{1724CCA8-5070-473D-BA41-682866C43F1A}" srcOrd="2" destOrd="0" presId="urn:microsoft.com/office/officeart/2005/8/layout/orgChart1"/>
    <dgm:cxn modelId="{8C8E54F6-35F5-4BFC-8F63-368D818F390A}" type="presParOf" srcId="{7AA22ED0-F890-4E19-99DE-0A7BD2D9759F}" destId="{A5034A99-8275-42EA-BB7C-7DB7EE0A0E24}" srcOrd="8" destOrd="0" presId="urn:microsoft.com/office/officeart/2005/8/layout/orgChart1"/>
    <dgm:cxn modelId="{A541CAB1-AA07-40BC-BD6D-35C0639A64E2}" type="presParOf" srcId="{7AA22ED0-F890-4E19-99DE-0A7BD2D9759F}" destId="{EBB5E1F1-57B5-454A-A999-ACBED8253EB7}" srcOrd="9" destOrd="0" presId="urn:microsoft.com/office/officeart/2005/8/layout/orgChart1"/>
    <dgm:cxn modelId="{57D6D835-2EAE-48CF-AA43-5B9E2D21B70E}" type="presParOf" srcId="{EBB5E1F1-57B5-454A-A999-ACBED8253EB7}" destId="{5326C841-F24A-4C66-952E-63EB30CDCBBA}" srcOrd="0" destOrd="0" presId="urn:microsoft.com/office/officeart/2005/8/layout/orgChart1"/>
    <dgm:cxn modelId="{12187C16-A9CF-46F2-AB67-B142D3C94D6B}" type="presParOf" srcId="{5326C841-F24A-4C66-952E-63EB30CDCBBA}" destId="{2C232615-F410-4C29-B8BC-2B072576588D}" srcOrd="0" destOrd="0" presId="urn:microsoft.com/office/officeart/2005/8/layout/orgChart1"/>
    <dgm:cxn modelId="{EC2568A1-C341-487F-A1EE-59CF9AEF76F3}" type="presParOf" srcId="{5326C841-F24A-4C66-952E-63EB30CDCBBA}" destId="{A9497E9E-828F-40EE-933D-03F5700350CB}" srcOrd="1" destOrd="0" presId="urn:microsoft.com/office/officeart/2005/8/layout/orgChart1"/>
    <dgm:cxn modelId="{31978CEB-B9D7-43D9-ADDA-1904AA4D3DD3}" type="presParOf" srcId="{EBB5E1F1-57B5-454A-A999-ACBED8253EB7}" destId="{187498B2-C26A-4F2A-8E18-2FB8AEB7AAF4}" srcOrd="1" destOrd="0" presId="urn:microsoft.com/office/officeart/2005/8/layout/orgChart1"/>
    <dgm:cxn modelId="{9B0AF61A-02E0-4AC5-8A5D-535287CE8532}" type="presParOf" srcId="{EBB5E1F1-57B5-454A-A999-ACBED8253EB7}" destId="{211E18A4-B93B-4652-91E6-C4E1A532AE5F}" srcOrd="2" destOrd="0" presId="urn:microsoft.com/office/officeart/2005/8/layout/orgChart1"/>
    <dgm:cxn modelId="{07F6CDE9-C95A-44FB-9D6E-CB9E2D82BFD2}" type="presParOf" srcId="{7AA22ED0-F890-4E19-99DE-0A7BD2D9759F}" destId="{E760E65A-BAA0-4E05-94AD-0277DD1B1514}" srcOrd="10" destOrd="0" presId="urn:microsoft.com/office/officeart/2005/8/layout/orgChart1"/>
    <dgm:cxn modelId="{8E2C32D9-2248-4B45-9B57-85259BCD2474}" type="presParOf" srcId="{7AA22ED0-F890-4E19-99DE-0A7BD2D9759F}" destId="{217BD38C-F41E-48A2-8FDF-3E514632CC23}" srcOrd="11" destOrd="0" presId="urn:microsoft.com/office/officeart/2005/8/layout/orgChart1"/>
    <dgm:cxn modelId="{741940EC-CDBC-4C74-B810-D330D95487A1}" type="presParOf" srcId="{217BD38C-F41E-48A2-8FDF-3E514632CC23}" destId="{2ECC3FAB-F8BB-4F28-B158-6FDD1B0E3C4A}" srcOrd="0" destOrd="0" presId="urn:microsoft.com/office/officeart/2005/8/layout/orgChart1"/>
    <dgm:cxn modelId="{417D899C-905A-4512-B07D-C121169B6A17}" type="presParOf" srcId="{2ECC3FAB-F8BB-4F28-B158-6FDD1B0E3C4A}" destId="{A03DE804-A403-46DB-9FD7-57E184E7A8FF}" srcOrd="0" destOrd="0" presId="urn:microsoft.com/office/officeart/2005/8/layout/orgChart1"/>
    <dgm:cxn modelId="{6042B374-9CFB-4361-ACCB-0AE287486AC3}" type="presParOf" srcId="{2ECC3FAB-F8BB-4F28-B158-6FDD1B0E3C4A}" destId="{7A7CEFB2-6079-49E6-8CD5-722B73892403}" srcOrd="1" destOrd="0" presId="urn:microsoft.com/office/officeart/2005/8/layout/orgChart1"/>
    <dgm:cxn modelId="{63AB3C4B-8322-435C-940E-B24BE9E3B0CD}" type="presParOf" srcId="{217BD38C-F41E-48A2-8FDF-3E514632CC23}" destId="{AADA181D-352F-4126-A674-D5A830D9E135}" srcOrd="1" destOrd="0" presId="urn:microsoft.com/office/officeart/2005/8/layout/orgChart1"/>
    <dgm:cxn modelId="{1F0D97BC-96F2-4652-909C-B792B3DDFF41}" type="presParOf" srcId="{217BD38C-F41E-48A2-8FDF-3E514632CC23}" destId="{82D5FE3F-4F2B-4FEB-9B49-6833C06070B4}" srcOrd="2" destOrd="0" presId="urn:microsoft.com/office/officeart/2005/8/layout/orgChart1"/>
    <dgm:cxn modelId="{905CC42C-43D9-40AF-872E-AE40112D3C8B}" type="presParOf" srcId="{8892D00B-24FD-4BE5-B3CC-C6998EF58EFA}" destId="{D748AF75-B293-429B-84DA-EA74A832070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9489C3-09FF-497E-B09E-ACA866877820}">
      <dsp:nvSpPr>
        <dsp:cNvPr id="0" name=""/>
        <dsp:cNvSpPr/>
      </dsp:nvSpPr>
      <dsp:spPr>
        <a:xfrm>
          <a:off x="-5392214" y="-825706"/>
          <a:ext cx="6420638" cy="6420638"/>
        </a:xfrm>
        <a:prstGeom prst="blockArc">
          <a:avLst>
            <a:gd name="adj1" fmla="val 18900000"/>
            <a:gd name="adj2" fmla="val 2700000"/>
            <a:gd name="adj3" fmla="val 336"/>
          </a:avLst>
        </a:pr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60016A-D5DC-4D54-974D-D3A147B65681}">
      <dsp:nvSpPr>
        <dsp:cNvPr id="0" name=""/>
        <dsp:cNvSpPr/>
      </dsp:nvSpPr>
      <dsp:spPr>
        <a:xfrm>
          <a:off x="538412" y="366658"/>
          <a:ext cx="4968749" cy="733697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2372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Desierto</a:t>
          </a:r>
          <a:r>
            <a:rPr lang="en-US" sz="3200" kern="1200" dirty="0" smtClean="0"/>
            <a:t> de Atacama</a:t>
          </a:r>
          <a:endParaRPr lang="en-US" sz="3200" kern="1200" dirty="0"/>
        </a:p>
      </dsp:txBody>
      <dsp:txXfrm>
        <a:off x="538412" y="366658"/>
        <a:ext cx="4968749" cy="733697"/>
      </dsp:txXfrm>
    </dsp:sp>
    <dsp:sp modelId="{A93CCA84-BADD-436D-AEBD-753D9960C484}">
      <dsp:nvSpPr>
        <dsp:cNvPr id="0" name=""/>
        <dsp:cNvSpPr/>
      </dsp:nvSpPr>
      <dsp:spPr>
        <a:xfrm>
          <a:off x="79851" y="274945"/>
          <a:ext cx="917121" cy="9171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A7AF03-4285-4303-A98C-743902AD86F2}">
      <dsp:nvSpPr>
        <dsp:cNvPr id="0" name=""/>
        <dsp:cNvSpPr/>
      </dsp:nvSpPr>
      <dsp:spPr>
        <a:xfrm>
          <a:off x="959058" y="1467395"/>
          <a:ext cx="4548103" cy="733697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2372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Actividad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volcánica</a:t>
          </a:r>
          <a:endParaRPr lang="en-US" sz="3200" kern="1200" dirty="0"/>
        </a:p>
      </dsp:txBody>
      <dsp:txXfrm>
        <a:off x="959058" y="1467395"/>
        <a:ext cx="4548103" cy="733697"/>
      </dsp:txXfrm>
    </dsp:sp>
    <dsp:sp modelId="{14B7A041-1932-4941-9CDA-98C9B0E25F1D}">
      <dsp:nvSpPr>
        <dsp:cNvPr id="0" name=""/>
        <dsp:cNvSpPr/>
      </dsp:nvSpPr>
      <dsp:spPr>
        <a:xfrm>
          <a:off x="500497" y="1375682"/>
          <a:ext cx="917121" cy="91712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DBF44F-2D0C-4400-909C-6308D393C2D2}">
      <dsp:nvSpPr>
        <dsp:cNvPr id="0" name=""/>
        <dsp:cNvSpPr/>
      </dsp:nvSpPr>
      <dsp:spPr>
        <a:xfrm>
          <a:off x="959058" y="2568132"/>
          <a:ext cx="4548103" cy="733697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2372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Regiones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costeras</a:t>
          </a:r>
          <a:endParaRPr lang="en-US" sz="3200" kern="1200" dirty="0"/>
        </a:p>
      </dsp:txBody>
      <dsp:txXfrm>
        <a:off x="959058" y="2568132"/>
        <a:ext cx="4548103" cy="733697"/>
      </dsp:txXfrm>
    </dsp:sp>
    <dsp:sp modelId="{F963E07E-64EA-4EC8-B160-E07DA1F02454}">
      <dsp:nvSpPr>
        <dsp:cNvPr id="0" name=""/>
        <dsp:cNvSpPr/>
      </dsp:nvSpPr>
      <dsp:spPr>
        <a:xfrm>
          <a:off x="500497" y="2476420"/>
          <a:ext cx="917121" cy="91712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8CEEE-6AB7-4C1F-801C-516FC9035322}">
      <dsp:nvSpPr>
        <dsp:cNvPr id="0" name=""/>
        <dsp:cNvSpPr/>
      </dsp:nvSpPr>
      <dsp:spPr>
        <a:xfrm>
          <a:off x="538412" y="3668869"/>
          <a:ext cx="4968749" cy="733697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2372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Alta </a:t>
          </a:r>
          <a:r>
            <a:rPr lang="en-US" sz="3200" kern="1200" dirty="0" err="1" smtClean="0"/>
            <a:t>radiación</a:t>
          </a:r>
          <a:r>
            <a:rPr lang="en-US" sz="3200" kern="1200" dirty="0" smtClean="0"/>
            <a:t> solar</a:t>
          </a:r>
          <a:endParaRPr lang="en-US" sz="3200" kern="1200" dirty="0"/>
        </a:p>
      </dsp:txBody>
      <dsp:txXfrm>
        <a:off x="538412" y="3668869"/>
        <a:ext cx="4968749" cy="733697"/>
      </dsp:txXfrm>
    </dsp:sp>
    <dsp:sp modelId="{56772296-5F5D-4C6A-907D-27219FA3C13A}">
      <dsp:nvSpPr>
        <dsp:cNvPr id="0" name=""/>
        <dsp:cNvSpPr/>
      </dsp:nvSpPr>
      <dsp:spPr>
        <a:xfrm>
          <a:off x="79851" y="3577157"/>
          <a:ext cx="917121" cy="91712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0E65A-BAA0-4E05-94AD-0277DD1B1514}">
      <dsp:nvSpPr>
        <dsp:cNvPr id="0" name=""/>
        <dsp:cNvSpPr/>
      </dsp:nvSpPr>
      <dsp:spPr>
        <a:xfrm>
          <a:off x="5943600" y="699739"/>
          <a:ext cx="4230380" cy="293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839"/>
              </a:lnTo>
              <a:lnTo>
                <a:pt x="4230380" y="146839"/>
              </a:lnTo>
              <a:lnTo>
                <a:pt x="4230380" y="293679"/>
              </a:lnTo>
            </a:path>
          </a:pathLst>
        </a:cu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perspectiveFront" zoom="91000"/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34A99-8275-42EA-BB7C-7DB7EE0A0E24}">
      <dsp:nvSpPr>
        <dsp:cNvPr id="0" name=""/>
        <dsp:cNvSpPr/>
      </dsp:nvSpPr>
      <dsp:spPr>
        <a:xfrm>
          <a:off x="5943600" y="699739"/>
          <a:ext cx="2538228" cy="293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839"/>
              </a:lnTo>
              <a:lnTo>
                <a:pt x="2538228" y="146839"/>
              </a:lnTo>
              <a:lnTo>
                <a:pt x="2538228" y="293679"/>
              </a:lnTo>
            </a:path>
          </a:pathLst>
        </a:cu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perspectiveFront" zoom="91000"/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E28EDA-6804-4598-ABF6-55E7DFCA6A79}">
      <dsp:nvSpPr>
        <dsp:cNvPr id="0" name=""/>
        <dsp:cNvSpPr/>
      </dsp:nvSpPr>
      <dsp:spPr>
        <a:xfrm>
          <a:off x="5943600" y="699739"/>
          <a:ext cx="846076" cy="293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839"/>
              </a:lnTo>
              <a:lnTo>
                <a:pt x="846076" y="146839"/>
              </a:lnTo>
              <a:lnTo>
                <a:pt x="846076" y="293679"/>
              </a:lnTo>
            </a:path>
          </a:pathLst>
        </a:cu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perspectiveFront" zoom="91000"/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26971B-8B23-458B-8528-9C0C1C46F3C6}">
      <dsp:nvSpPr>
        <dsp:cNvPr id="0" name=""/>
        <dsp:cNvSpPr/>
      </dsp:nvSpPr>
      <dsp:spPr>
        <a:xfrm>
          <a:off x="5097523" y="699739"/>
          <a:ext cx="846076" cy="293679"/>
        </a:xfrm>
        <a:custGeom>
          <a:avLst/>
          <a:gdLst/>
          <a:ahLst/>
          <a:cxnLst/>
          <a:rect l="0" t="0" r="0" b="0"/>
          <a:pathLst>
            <a:path>
              <a:moveTo>
                <a:pt x="846076" y="0"/>
              </a:moveTo>
              <a:lnTo>
                <a:pt x="846076" y="146839"/>
              </a:lnTo>
              <a:lnTo>
                <a:pt x="0" y="146839"/>
              </a:lnTo>
              <a:lnTo>
                <a:pt x="0" y="293679"/>
              </a:lnTo>
            </a:path>
          </a:pathLst>
        </a:cu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perspectiveFront" zoom="91000"/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BA8D61-44A9-4E9C-A6FC-00ADD0B97685}">
      <dsp:nvSpPr>
        <dsp:cNvPr id="0" name=""/>
        <dsp:cNvSpPr/>
      </dsp:nvSpPr>
      <dsp:spPr>
        <a:xfrm>
          <a:off x="3405371" y="699739"/>
          <a:ext cx="2538228" cy="293679"/>
        </a:xfrm>
        <a:custGeom>
          <a:avLst/>
          <a:gdLst/>
          <a:ahLst/>
          <a:cxnLst/>
          <a:rect l="0" t="0" r="0" b="0"/>
          <a:pathLst>
            <a:path>
              <a:moveTo>
                <a:pt x="2538228" y="0"/>
              </a:moveTo>
              <a:lnTo>
                <a:pt x="2538228" y="146839"/>
              </a:lnTo>
              <a:lnTo>
                <a:pt x="0" y="146839"/>
              </a:lnTo>
              <a:lnTo>
                <a:pt x="0" y="293679"/>
              </a:lnTo>
            </a:path>
          </a:pathLst>
        </a:cu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perspectiveFront" zoom="91000"/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352DB2-73E1-4C6C-A9A3-7AC626ED2623}">
      <dsp:nvSpPr>
        <dsp:cNvPr id="0" name=""/>
        <dsp:cNvSpPr/>
      </dsp:nvSpPr>
      <dsp:spPr>
        <a:xfrm>
          <a:off x="1153830" y="1692655"/>
          <a:ext cx="286337" cy="3622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22366"/>
              </a:lnTo>
              <a:lnTo>
                <a:pt x="286337" y="3622366"/>
              </a:lnTo>
            </a:path>
          </a:pathLst>
        </a:custGeom>
        <a:noFill/>
        <a:ln w="127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perspectiveFront" zoom="91000"/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1A406-E327-4084-BD5A-93D7B10E12AE}">
      <dsp:nvSpPr>
        <dsp:cNvPr id="0" name=""/>
        <dsp:cNvSpPr/>
      </dsp:nvSpPr>
      <dsp:spPr>
        <a:xfrm>
          <a:off x="1153830" y="1692655"/>
          <a:ext cx="286337" cy="2640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0225"/>
              </a:lnTo>
              <a:lnTo>
                <a:pt x="286337" y="2640225"/>
              </a:lnTo>
            </a:path>
          </a:pathLst>
        </a:custGeom>
        <a:noFill/>
        <a:ln w="127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perspectiveFront" zoom="91000"/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25B650-0A14-4A63-9AF9-268181BEAEDC}">
      <dsp:nvSpPr>
        <dsp:cNvPr id="0" name=""/>
        <dsp:cNvSpPr/>
      </dsp:nvSpPr>
      <dsp:spPr>
        <a:xfrm>
          <a:off x="1153830" y="1692655"/>
          <a:ext cx="286337" cy="16473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7310"/>
              </a:lnTo>
              <a:lnTo>
                <a:pt x="286337" y="1647310"/>
              </a:lnTo>
            </a:path>
          </a:pathLst>
        </a:custGeom>
        <a:noFill/>
        <a:ln w="127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perspectiveFront" zoom="91000"/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A091B7-56BD-4B32-BAB9-340A4025852A}">
      <dsp:nvSpPr>
        <dsp:cNvPr id="0" name=""/>
        <dsp:cNvSpPr/>
      </dsp:nvSpPr>
      <dsp:spPr>
        <a:xfrm>
          <a:off x="1153830" y="1692655"/>
          <a:ext cx="281260" cy="643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3297"/>
              </a:lnTo>
              <a:lnTo>
                <a:pt x="281260" y="643297"/>
              </a:lnTo>
            </a:path>
          </a:pathLst>
        </a:custGeom>
        <a:noFill/>
        <a:ln w="127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perspectiveFront" zoom="91000"/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B5DED0-6249-4782-9A01-9BEABE9DC022}">
      <dsp:nvSpPr>
        <dsp:cNvPr id="0" name=""/>
        <dsp:cNvSpPr/>
      </dsp:nvSpPr>
      <dsp:spPr>
        <a:xfrm>
          <a:off x="1713219" y="699739"/>
          <a:ext cx="4230380" cy="293679"/>
        </a:xfrm>
        <a:custGeom>
          <a:avLst/>
          <a:gdLst/>
          <a:ahLst/>
          <a:cxnLst/>
          <a:rect l="0" t="0" r="0" b="0"/>
          <a:pathLst>
            <a:path>
              <a:moveTo>
                <a:pt x="4230380" y="0"/>
              </a:moveTo>
              <a:lnTo>
                <a:pt x="4230380" y="146839"/>
              </a:lnTo>
              <a:lnTo>
                <a:pt x="0" y="146839"/>
              </a:lnTo>
              <a:lnTo>
                <a:pt x="0" y="293679"/>
              </a:lnTo>
            </a:path>
          </a:pathLst>
        </a:cu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perspectiveFront" zoom="91000"/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C2F4D7-A85F-4CC9-AD43-C2CD8016A4C4}">
      <dsp:nvSpPr>
        <dsp:cNvPr id="0" name=""/>
        <dsp:cNvSpPr/>
      </dsp:nvSpPr>
      <dsp:spPr>
        <a:xfrm>
          <a:off x="5244363" y="503"/>
          <a:ext cx="1398472" cy="699236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Front" zoom="91000"/>
          <a:lightRig rig="threePt" dir="t">
            <a:rot lat="0" lon="0" rev="20640000"/>
          </a:lightRig>
        </a:scene3d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mtClean="0"/>
            <a:t>PAO</a:t>
          </a:r>
          <a:endParaRPr lang="es-ES" sz="1600" b="1" kern="1200" dirty="0"/>
        </a:p>
      </dsp:txBody>
      <dsp:txXfrm>
        <a:off x="5244363" y="503"/>
        <a:ext cx="1398472" cy="699236"/>
      </dsp:txXfrm>
    </dsp:sp>
    <dsp:sp modelId="{5ECDCC36-3F42-4B63-B1B5-C7E80ECAC507}">
      <dsp:nvSpPr>
        <dsp:cNvPr id="0" name=""/>
        <dsp:cNvSpPr/>
      </dsp:nvSpPr>
      <dsp:spPr>
        <a:xfrm>
          <a:off x="1013983" y="993418"/>
          <a:ext cx="1398472" cy="699236"/>
        </a:xfrm>
        <a:prstGeom prst="rect">
          <a:avLst/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Front" zoom="91000"/>
          <a:lightRig rig="threePt" dir="t">
            <a:rot lat="0" lon="0" rev="20640000"/>
          </a:lightRig>
        </a:scene3d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smtClean="0"/>
            <a:t>Basados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smtClean="0"/>
            <a:t>en H</a:t>
          </a:r>
          <a:r>
            <a:rPr lang="es-ES" sz="1400" b="1" kern="1200" baseline="-25000" smtClean="0"/>
            <a:t>2</a:t>
          </a:r>
          <a:r>
            <a:rPr lang="es-ES" sz="1400" b="1" kern="1200" smtClean="0"/>
            <a:t>O</a:t>
          </a:r>
          <a:r>
            <a:rPr lang="es-ES" sz="1400" b="1" kern="1200" baseline="-25000" smtClean="0"/>
            <a:t>2</a:t>
          </a:r>
          <a:endParaRPr lang="es-ES" sz="1400" b="1" kern="1200" baseline="-25000" dirty="0"/>
        </a:p>
      </dsp:txBody>
      <dsp:txXfrm>
        <a:off x="1013983" y="993418"/>
        <a:ext cx="1398472" cy="699236"/>
      </dsp:txXfrm>
    </dsp:sp>
    <dsp:sp modelId="{5725FF0E-EE8B-4CD4-B876-8D01AC7B5A90}">
      <dsp:nvSpPr>
        <dsp:cNvPr id="0" name=""/>
        <dsp:cNvSpPr/>
      </dsp:nvSpPr>
      <dsp:spPr>
        <a:xfrm>
          <a:off x="1435091" y="1986334"/>
          <a:ext cx="1398472" cy="699236"/>
        </a:xfrm>
        <a:prstGeom prst="rect">
          <a:avLst/>
        </a:prstGeom>
        <a:solidFill>
          <a:schemeClr val="accent2">
            <a:tint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Front" zoom="91000"/>
          <a:lightRig rig="threePt" dir="t">
            <a:rot lat="0" lon="0" rev="20640000"/>
          </a:lightRig>
        </a:scene3d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Fenton</a:t>
          </a:r>
          <a:endParaRPr lang="es-ES" sz="1200" kern="1200" dirty="0"/>
        </a:p>
      </dsp:txBody>
      <dsp:txXfrm>
        <a:off x="1435091" y="1986334"/>
        <a:ext cx="1398472" cy="699236"/>
      </dsp:txXfrm>
    </dsp:sp>
    <dsp:sp modelId="{5428A90A-E3AE-47C8-84F8-99094F709515}">
      <dsp:nvSpPr>
        <dsp:cNvPr id="0" name=""/>
        <dsp:cNvSpPr/>
      </dsp:nvSpPr>
      <dsp:spPr>
        <a:xfrm>
          <a:off x="1440168" y="2990347"/>
          <a:ext cx="1398472" cy="699236"/>
        </a:xfrm>
        <a:prstGeom prst="rect">
          <a:avLst/>
        </a:prstGeom>
        <a:solidFill>
          <a:schemeClr val="accent2">
            <a:tint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Front" zoom="91000"/>
          <a:lightRig rig="threePt" dir="t">
            <a:rot lat="0" lon="0" rev="20640000"/>
          </a:lightRig>
        </a:scene3d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Foto-Fenton</a:t>
          </a:r>
          <a:endParaRPr lang="es-ES" sz="1200" kern="1200" dirty="0"/>
        </a:p>
      </dsp:txBody>
      <dsp:txXfrm>
        <a:off x="1440168" y="2990347"/>
        <a:ext cx="1398472" cy="699236"/>
      </dsp:txXfrm>
    </dsp:sp>
    <dsp:sp modelId="{70BCACB9-728F-44EC-8545-B6F24068890F}">
      <dsp:nvSpPr>
        <dsp:cNvPr id="0" name=""/>
        <dsp:cNvSpPr/>
      </dsp:nvSpPr>
      <dsp:spPr>
        <a:xfrm>
          <a:off x="1440168" y="3983262"/>
          <a:ext cx="1398472" cy="699236"/>
        </a:xfrm>
        <a:prstGeom prst="rect">
          <a:avLst/>
        </a:prstGeom>
        <a:solidFill>
          <a:schemeClr val="accent2">
            <a:tint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Front" zoom="91000"/>
          <a:lightRig rig="threePt" dir="t">
            <a:rot lat="0" lon="0" rev="20640000"/>
          </a:lightRig>
        </a:scene3d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Tipo Fenton</a:t>
          </a:r>
          <a:endParaRPr lang="es-ES" sz="1200" kern="1200" dirty="0"/>
        </a:p>
      </dsp:txBody>
      <dsp:txXfrm>
        <a:off x="1440168" y="3983262"/>
        <a:ext cx="1398472" cy="699236"/>
      </dsp:txXfrm>
    </dsp:sp>
    <dsp:sp modelId="{FDCFD35C-4DFA-4D87-B99F-A37B86B6E669}">
      <dsp:nvSpPr>
        <dsp:cNvPr id="0" name=""/>
        <dsp:cNvSpPr/>
      </dsp:nvSpPr>
      <dsp:spPr>
        <a:xfrm>
          <a:off x="1440168" y="4965403"/>
          <a:ext cx="1398472" cy="699236"/>
        </a:xfrm>
        <a:prstGeom prst="rect">
          <a:avLst/>
        </a:prstGeom>
        <a:solidFill>
          <a:schemeClr val="accent2">
            <a:tint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Front" zoom="91000"/>
          <a:lightRig rig="threePt" dir="t">
            <a:rot lat="0" lon="0" rev="20640000"/>
          </a:lightRig>
        </a:scene3d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Foto-electro-</a:t>
          </a:r>
          <a:r>
            <a:rPr lang="es-ES" sz="1200" kern="1200" dirty="0" err="1" smtClean="0"/>
            <a:t>Fenton</a:t>
          </a:r>
          <a:endParaRPr lang="es-ES" sz="1200" kern="1200" baseline="-25000" dirty="0"/>
        </a:p>
      </dsp:txBody>
      <dsp:txXfrm>
        <a:off x="1440168" y="4965403"/>
        <a:ext cx="1398472" cy="699236"/>
      </dsp:txXfrm>
    </dsp:sp>
    <dsp:sp modelId="{87D0CDF8-C8C1-4197-AA81-96FCDFA6CF76}">
      <dsp:nvSpPr>
        <dsp:cNvPr id="0" name=""/>
        <dsp:cNvSpPr/>
      </dsp:nvSpPr>
      <dsp:spPr>
        <a:xfrm>
          <a:off x="2706135" y="993418"/>
          <a:ext cx="1398472" cy="699236"/>
        </a:xfrm>
        <a:prstGeom prst="rect">
          <a:avLst/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Front" zoom="91000"/>
          <a:lightRig rig="threePt" dir="t">
            <a:rot lat="0" lon="0" rev="20640000"/>
          </a:lightRig>
        </a:scene3d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smtClean="0"/>
            <a:t>Basados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smtClean="0"/>
            <a:t>en O</a:t>
          </a:r>
          <a:r>
            <a:rPr lang="es-ES" sz="1400" b="1" kern="1200" baseline="-25000" smtClean="0"/>
            <a:t>3</a:t>
          </a:r>
          <a:endParaRPr lang="es-ES" sz="1400" b="1" kern="1200" baseline="-25000" dirty="0"/>
        </a:p>
      </dsp:txBody>
      <dsp:txXfrm>
        <a:off x="2706135" y="993418"/>
        <a:ext cx="1398472" cy="699236"/>
      </dsp:txXfrm>
    </dsp:sp>
    <dsp:sp modelId="{74B37FEF-21EA-47FB-8289-F7DE5CE8A573}">
      <dsp:nvSpPr>
        <dsp:cNvPr id="0" name=""/>
        <dsp:cNvSpPr/>
      </dsp:nvSpPr>
      <dsp:spPr>
        <a:xfrm>
          <a:off x="4398287" y="993418"/>
          <a:ext cx="1398472" cy="699236"/>
        </a:xfrm>
        <a:prstGeom prst="rect">
          <a:avLst/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Front" zoom="91000"/>
          <a:lightRig rig="threePt" dir="t">
            <a:rot lat="0" lon="0" rev="20640000"/>
          </a:lightRig>
        </a:scene3d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Fotocatálisis heterogénea</a:t>
          </a:r>
          <a:endParaRPr lang="es-ES" sz="1400" b="1" kern="1200" dirty="0"/>
        </a:p>
      </dsp:txBody>
      <dsp:txXfrm>
        <a:off x="4398287" y="993418"/>
        <a:ext cx="1398472" cy="699236"/>
      </dsp:txXfrm>
    </dsp:sp>
    <dsp:sp modelId="{51521966-A559-4D16-8EBF-A1F9909255DF}">
      <dsp:nvSpPr>
        <dsp:cNvPr id="0" name=""/>
        <dsp:cNvSpPr/>
      </dsp:nvSpPr>
      <dsp:spPr>
        <a:xfrm>
          <a:off x="6090439" y="993418"/>
          <a:ext cx="1398472" cy="699236"/>
        </a:xfrm>
        <a:prstGeom prst="rect">
          <a:avLst/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Front" zoom="91000"/>
          <a:lightRig rig="threePt" dir="t">
            <a:rot lat="0" lon="0" rev="20640000"/>
          </a:lightRig>
        </a:scene3d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smtClean="0"/>
            <a:t>Oxidación húmeda</a:t>
          </a:r>
          <a:endParaRPr lang="es-ES" sz="1400" b="1" kern="1200" dirty="0"/>
        </a:p>
      </dsp:txBody>
      <dsp:txXfrm>
        <a:off x="6090439" y="993418"/>
        <a:ext cx="1398472" cy="699236"/>
      </dsp:txXfrm>
    </dsp:sp>
    <dsp:sp modelId="{2C232615-F410-4C29-B8BC-2B072576588D}">
      <dsp:nvSpPr>
        <dsp:cNvPr id="0" name=""/>
        <dsp:cNvSpPr/>
      </dsp:nvSpPr>
      <dsp:spPr>
        <a:xfrm>
          <a:off x="7782591" y="993418"/>
          <a:ext cx="1398472" cy="699236"/>
        </a:xfrm>
        <a:prstGeom prst="rect">
          <a:avLst/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Front" zoom="91000"/>
          <a:lightRig rig="threePt" dir="t">
            <a:rot lat="0" lon="0" rev="20640000"/>
          </a:lightRig>
        </a:scene3d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Ultrasonidos</a:t>
          </a:r>
          <a:endParaRPr lang="es-ES" sz="1400" b="1" kern="1200" dirty="0"/>
        </a:p>
      </dsp:txBody>
      <dsp:txXfrm>
        <a:off x="7782591" y="993418"/>
        <a:ext cx="1398472" cy="699236"/>
      </dsp:txXfrm>
    </dsp:sp>
    <dsp:sp modelId="{A03DE804-A403-46DB-9FD7-57E184E7A8FF}">
      <dsp:nvSpPr>
        <dsp:cNvPr id="0" name=""/>
        <dsp:cNvSpPr/>
      </dsp:nvSpPr>
      <dsp:spPr>
        <a:xfrm>
          <a:off x="9474743" y="993418"/>
          <a:ext cx="1398472" cy="699236"/>
        </a:xfrm>
        <a:prstGeom prst="rect">
          <a:avLst/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Front" zoom="91000"/>
          <a:lightRig rig="threePt" dir="t">
            <a:rot lat="0" lon="0" rev="20640000"/>
          </a:lightRig>
        </a:scene3d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smtClean="0"/>
            <a:t>Otros PAO</a:t>
          </a:r>
          <a:endParaRPr lang="es-ES" sz="1400" b="1" kern="1200" dirty="0"/>
        </a:p>
      </dsp:txBody>
      <dsp:txXfrm>
        <a:off x="9474743" y="993418"/>
        <a:ext cx="1398472" cy="699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445A-EB50-45BB-8570-C41D00EE1B95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F6F3-52FE-4B24-BB31-7670973811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6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445A-EB50-45BB-8570-C41D00EE1B95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F6F3-52FE-4B24-BB31-7670973811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6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445A-EB50-45BB-8570-C41D00EE1B95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F6F3-52FE-4B24-BB31-7670973811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4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445A-EB50-45BB-8570-C41D00EE1B95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F6F3-52FE-4B24-BB31-7670973811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3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445A-EB50-45BB-8570-C41D00EE1B95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F6F3-52FE-4B24-BB31-7670973811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8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445A-EB50-45BB-8570-C41D00EE1B95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F6F3-52FE-4B24-BB31-7670973811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445A-EB50-45BB-8570-C41D00EE1B95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F6F3-52FE-4B24-BB31-7670973811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6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445A-EB50-45BB-8570-C41D00EE1B95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F6F3-52FE-4B24-BB31-7670973811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0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445A-EB50-45BB-8570-C41D00EE1B95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F6F3-52FE-4B24-BB31-7670973811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445A-EB50-45BB-8570-C41D00EE1B95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F6F3-52FE-4B24-BB31-7670973811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9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445A-EB50-45BB-8570-C41D00EE1B95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F6F3-52FE-4B24-BB31-7670973811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0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3445A-EB50-45BB-8570-C41D00EE1B95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3F6F3-52FE-4B24-BB31-7670973811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98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23.png"/><Relationship Id="rId7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49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060704" y="1042416"/>
            <a:ext cx="10314432" cy="5815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06" y="1359184"/>
            <a:ext cx="9207627" cy="526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2 Subtítulo"/>
          <p:cNvSpPr txBox="1">
            <a:spLocks/>
          </p:cNvSpPr>
          <p:nvPr/>
        </p:nvSpPr>
        <p:spPr>
          <a:xfrm>
            <a:off x="217713" y="406611"/>
            <a:ext cx="12163863" cy="3873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45720" tIns="45720" rIns="246888" bIns="45720" numCol="1" rtlCol="0" anchor="ctr" anchorCtr="0" compatLnSpc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CC99"/>
              </a:buClr>
              <a:buSzPct val="70000"/>
              <a:defRPr/>
            </a:pPr>
            <a:r>
              <a:rPr lang="es-ES" sz="3200" b="1" dirty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Proyecto FIC </a:t>
            </a:r>
            <a:r>
              <a:rPr lang="es-ES" sz="32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Caleta Camarones:</a:t>
            </a:r>
          </a:p>
          <a:p>
            <a:pPr>
              <a:buClr>
                <a:srgbClr val="00CC99"/>
              </a:buClr>
              <a:buSzPct val="70000"/>
              <a:buFont typeface="Wingdings 2"/>
              <a:buNone/>
              <a:defRPr/>
            </a:pPr>
            <a:r>
              <a:rPr lang="es-ES" sz="3200" b="1" dirty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es-ES" sz="32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			Destilación por membrana</a:t>
            </a:r>
            <a:endParaRPr lang="es-ES" sz="3200" b="1" dirty="0">
              <a:ln w="6350">
                <a:solidFill>
                  <a:srgbClr val="C74917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93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 noGrp="1"/>
          </p:cNvSpPr>
          <p:nvPr>
            <p:ph type="title"/>
          </p:nvPr>
        </p:nvSpPr>
        <p:spPr>
          <a:xfrm>
            <a:off x="28137" y="2881382"/>
            <a:ext cx="12163863" cy="387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45720" tIns="45720" rIns="246888" bIns="45720" numCol="1" anchor="ctr" anchorCtr="0" compatLnSpc="1">
            <a:noAutofit/>
          </a:bodyPr>
          <a:lstStyle/>
          <a:p>
            <a:pPr algn="ctr">
              <a:spcBef>
                <a:spcPct val="0"/>
              </a:spcBef>
              <a:buClr>
                <a:srgbClr val="00CC99"/>
              </a:buClr>
              <a:buSzPct val="70000"/>
              <a:buFont typeface="Wingdings 2"/>
              <a:buNone/>
              <a:defRPr/>
            </a:pPr>
            <a:r>
              <a:rPr lang="es-ES" sz="48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Proyectos en </a:t>
            </a:r>
            <a:br>
              <a:rPr lang="es-ES" sz="48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s-ES" sz="48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Comunidades Rurales:</a:t>
            </a:r>
            <a:br>
              <a:rPr lang="es-ES" sz="48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s-ES" sz="4800" b="1" dirty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es-ES" sz="48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tros Métodos de Eliminación As</a:t>
            </a:r>
            <a:endParaRPr lang="es-ES" sz="4800" b="1" dirty="0">
              <a:ln w="6350">
                <a:solidFill>
                  <a:srgbClr val="C74917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89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184" y="4450145"/>
            <a:ext cx="2827162" cy="1591372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458" y="4292832"/>
            <a:ext cx="2464843" cy="2237319"/>
          </a:xfrm>
          <a:prstGeom prst="rect">
            <a:avLst/>
          </a:prstGeom>
        </p:spPr>
      </p:pic>
      <p:sp>
        <p:nvSpPr>
          <p:cNvPr id="4" name="2 Subtítulo"/>
          <p:cNvSpPr txBox="1">
            <a:spLocks/>
          </p:cNvSpPr>
          <p:nvPr/>
        </p:nvSpPr>
        <p:spPr>
          <a:xfrm>
            <a:off x="313248" y="433907"/>
            <a:ext cx="12163863" cy="3873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45720" tIns="45720" rIns="246888" bIns="45720" numCol="1" rtlCol="0" anchor="ctr" anchorCtr="0" compatLnSpc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CC99"/>
              </a:buClr>
              <a:buSzPct val="70000"/>
              <a:defRPr/>
            </a:pPr>
            <a:r>
              <a:rPr lang="es-ES" sz="34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Zero </a:t>
            </a:r>
            <a:r>
              <a:rPr lang="es-ES" sz="3400" b="1" dirty="0" err="1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Valent</a:t>
            </a:r>
            <a:r>
              <a:rPr lang="es-ES" sz="34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</a:p>
          <a:p>
            <a:pPr>
              <a:buClr>
                <a:srgbClr val="00CC99"/>
              </a:buClr>
              <a:buSzPct val="70000"/>
              <a:defRPr/>
            </a:pPr>
            <a:r>
              <a:rPr lang="es-ES" sz="3400" b="1" dirty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es-ES" sz="34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Unidad móvil tratamiento de aguas</a:t>
            </a:r>
            <a:endParaRPr lang="es-ES" sz="3400" b="1" dirty="0">
              <a:ln w="6350">
                <a:solidFill>
                  <a:srgbClr val="C74917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2239135" y="3872083"/>
            <a:ext cx="995741" cy="777923"/>
          </a:xfrm>
          <a:prstGeom prst="roundRect">
            <a:avLst/>
          </a:prstGeom>
          <a:solidFill>
            <a:srgbClr val="767171"/>
          </a:solidFill>
          <a:ln>
            <a:solidFill>
              <a:srgbClr val="000000">
                <a:alpha val="5294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Fe</a:t>
            </a:r>
            <a:endParaRPr lang="en-US" sz="2000" b="1" baseline="30000" dirty="0">
              <a:solidFill>
                <a:schemeClr val="bg1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28347" y="1685643"/>
            <a:ext cx="581305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Método</a:t>
            </a:r>
            <a:r>
              <a:rPr lang="en-US" sz="2800" b="1" dirty="0" smtClean="0">
                <a:solidFill>
                  <a:schemeClr val="bg1"/>
                </a:solidFill>
              </a:rPr>
              <a:t> de </a:t>
            </a:r>
            <a:r>
              <a:rPr lang="en-US" sz="2800" b="1" dirty="0" err="1" smtClean="0">
                <a:solidFill>
                  <a:schemeClr val="bg1"/>
                </a:solidFill>
              </a:rPr>
              <a:t>eliminación</a:t>
            </a:r>
            <a:r>
              <a:rPr lang="en-US" sz="2800" b="1" dirty="0" smtClean="0">
                <a:solidFill>
                  <a:schemeClr val="bg1"/>
                </a:solidFill>
              </a:rPr>
              <a:t> de </a:t>
            </a:r>
            <a:r>
              <a:rPr lang="en-US" sz="2800" b="1" dirty="0" err="1" smtClean="0">
                <a:solidFill>
                  <a:schemeClr val="bg1"/>
                </a:solidFill>
              </a:rPr>
              <a:t>Arsénico</a:t>
            </a:r>
            <a:r>
              <a:rPr lang="en-US" sz="2800" b="1" dirty="0" smtClean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chemeClr val="bg1"/>
                </a:solidFill>
              </a:rPr>
              <a:t>Bajo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coste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chemeClr val="bg1"/>
                </a:solidFill>
              </a:rPr>
              <a:t>Efectividad</a:t>
            </a:r>
            <a:r>
              <a:rPr lang="en-US" sz="2400" dirty="0" smtClean="0">
                <a:solidFill>
                  <a:schemeClr val="bg1"/>
                </a:solidFill>
              </a:rPr>
              <a:t> &gt;99%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chemeClr val="bg1"/>
                </a:solidFill>
              </a:rPr>
              <a:t>Aplicación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en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áreas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rurales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Baja </a:t>
            </a:r>
            <a:r>
              <a:rPr lang="en-US" sz="2400" dirty="0" err="1" smtClean="0">
                <a:solidFill>
                  <a:schemeClr val="bg1"/>
                </a:solidFill>
              </a:rPr>
              <a:t>capacidad</a:t>
            </a:r>
            <a:r>
              <a:rPr lang="en-US" sz="2400" dirty="0" smtClean="0">
                <a:solidFill>
                  <a:schemeClr val="bg1"/>
                </a:solidFill>
              </a:rPr>
              <a:t> de </a:t>
            </a:r>
            <a:r>
              <a:rPr lang="en-US" sz="2400" dirty="0" err="1" smtClean="0">
                <a:solidFill>
                  <a:schemeClr val="bg1"/>
                </a:solidFill>
              </a:rPr>
              <a:t>tratamiento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4" name="Sol 23"/>
          <p:cNvSpPr/>
          <p:nvPr/>
        </p:nvSpPr>
        <p:spPr>
          <a:xfrm>
            <a:off x="10194593" y="26223"/>
            <a:ext cx="1674056" cy="1582578"/>
          </a:xfrm>
          <a:prstGeom prst="sun">
            <a:avLst/>
          </a:prstGeom>
          <a:solidFill>
            <a:srgbClr val="FFC0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upo 20"/>
          <p:cNvGrpSpPr/>
          <p:nvPr/>
        </p:nvGrpSpPr>
        <p:grpSpPr>
          <a:xfrm>
            <a:off x="6216218" y="1695791"/>
            <a:ext cx="4726745" cy="5022166"/>
            <a:chOff x="4768947" y="1561514"/>
            <a:chExt cx="4923693" cy="5022166"/>
          </a:xfrm>
        </p:grpSpPr>
        <p:sp>
          <p:nvSpPr>
            <p:cNvPr id="8" name="Cilindro 7"/>
            <p:cNvSpPr/>
            <p:nvPr/>
          </p:nvSpPr>
          <p:spPr>
            <a:xfrm>
              <a:off x="4768947" y="2447778"/>
              <a:ext cx="4923693" cy="4135902"/>
            </a:xfrm>
            <a:prstGeom prst="can">
              <a:avLst>
                <a:gd name="adj" fmla="val 26701"/>
              </a:avLst>
            </a:prstGeom>
            <a:solidFill>
              <a:srgbClr val="5B9BD5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ilindro 19"/>
            <p:cNvSpPr/>
            <p:nvPr/>
          </p:nvSpPr>
          <p:spPr>
            <a:xfrm>
              <a:off x="4768947" y="1561514"/>
              <a:ext cx="4923693" cy="5022166"/>
            </a:xfrm>
            <a:prstGeom prst="can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6" name="Conector recto de flecha 25"/>
          <p:cNvCxnSpPr/>
          <p:nvPr/>
        </p:nvCxnSpPr>
        <p:spPr>
          <a:xfrm flipH="1">
            <a:off x="8811568" y="1479587"/>
            <a:ext cx="1421317" cy="197545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flipH="1">
            <a:off x="9004444" y="1725952"/>
            <a:ext cx="1421317" cy="197545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H="1">
            <a:off x="8590611" y="1209075"/>
            <a:ext cx="1421317" cy="197545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 flipH="1">
            <a:off x="9392602" y="1744819"/>
            <a:ext cx="1421317" cy="197545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H="1">
            <a:off x="9742603" y="1817279"/>
            <a:ext cx="1421317" cy="197545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ángulo redondeado 30"/>
          <p:cNvSpPr/>
          <p:nvPr/>
        </p:nvSpPr>
        <p:spPr>
          <a:xfrm>
            <a:off x="6629352" y="3828594"/>
            <a:ext cx="3888634" cy="101201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Fe(OH)</a:t>
            </a:r>
            <a:endParaRPr lang="en-US" sz="28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6708588" y="4804751"/>
            <a:ext cx="590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647954" y="5373820"/>
            <a:ext cx="590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8299409" y="4920758"/>
            <a:ext cx="590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142127" y="5944080"/>
            <a:ext cx="590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8769028" y="5713136"/>
            <a:ext cx="590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9791757" y="5061896"/>
            <a:ext cx="590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9915464" y="6000327"/>
            <a:ext cx="590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2016482" y="3866707"/>
            <a:ext cx="1610520" cy="777923"/>
          </a:xfrm>
          <a:prstGeom prst="roundRect">
            <a:avLst/>
          </a:prstGeom>
          <a:solidFill>
            <a:srgbClr val="FFFF00"/>
          </a:solidFill>
          <a:ln>
            <a:solidFill>
              <a:srgbClr val="000000">
                <a:alpha val="5294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</a:rPr>
              <a:t>Ácido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cítrico</a:t>
            </a:r>
            <a:endParaRPr lang="en-US" sz="2000" b="1" baseline="30000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486237" y="5502805"/>
            <a:ext cx="590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8370440" y="6264784"/>
            <a:ext cx="590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Rectángulo redondeado 31"/>
          <p:cNvSpPr/>
          <p:nvPr/>
        </p:nvSpPr>
        <p:spPr>
          <a:xfrm>
            <a:off x="6646294" y="3835811"/>
            <a:ext cx="3888634" cy="101201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Fe(OH) + As</a:t>
            </a:r>
            <a:endParaRPr lang="en-US" sz="2800" b="1" dirty="0"/>
          </a:p>
        </p:txBody>
      </p:sp>
      <p:pic>
        <p:nvPicPr>
          <p:cNvPr id="35" name="Picture 4" descr="C:\Users\Patricia\AppData\Local\Temp\Rar$DI37.536\DSC_00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148" y="4067575"/>
            <a:ext cx="3651894" cy="2445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4" t="21667" r="31102" b="8750"/>
          <a:stretch/>
        </p:blipFill>
        <p:spPr bwMode="auto">
          <a:xfrm>
            <a:off x="6224199" y="1771863"/>
            <a:ext cx="5473755" cy="475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213747"/>
              </p:ext>
            </p:extLst>
          </p:nvPr>
        </p:nvGraphicFramePr>
        <p:xfrm>
          <a:off x="6415088" y="2320925"/>
          <a:ext cx="4921250" cy="355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Gráfico" r:id="rId7" imgW="5715072" imgH="5057722" progId="Excel.Chart.8">
                  <p:embed/>
                </p:oleObj>
              </mc:Choice>
              <mc:Fallback>
                <p:oleObj name="Gráfico" r:id="rId7" imgW="5715072" imgH="505772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5088" y="2320925"/>
                        <a:ext cx="4921250" cy="3559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86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54596 0.0085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92" y="41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0.41862 0.0053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25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42" presetClass="path" presetSubtype="0" accel="50000" decel="50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70833E-6 -2.59259E-6 L -0.003 -0.29653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483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7" presetID="56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9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9" presetID="64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1" presetID="64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1.11111E-6 L -0.02825 -0.09213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460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3" presetID="64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5" presetID="64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7" presetID="56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6 7.40741E-7 L -0.12448 -0.1446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-724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9" presetID="64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-1.11111E-6 L 0.00599 -0.05255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263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1" presetID="64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-1.48148E-6 L 0.03503 -0.22963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-1148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  <p:bldP spid="5" grpId="3" animBg="1"/>
      <p:bldP spid="22" grpId="0"/>
      <p:bldP spid="24" grpId="0" animBg="1"/>
      <p:bldP spid="31" grpId="0" animBg="1"/>
      <p:bldP spid="31" grpId="1" animBg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6" grpId="0" animBg="1"/>
      <p:bldP spid="6" grpId="1" animBg="1"/>
      <p:bldP spid="6" grpId="2" animBg="1"/>
      <p:bldP spid="17" grpId="0"/>
      <p:bldP spid="17" grpId="1"/>
      <p:bldP spid="18" grpId="0"/>
      <p:bldP spid="18" grpId="1"/>
      <p:bldP spid="32" grpId="0" animBg="1"/>
      <p:bldP spid="32" grpId="1" animBg="1"/>
      <p:bldP spid="32" grpId="2" animBg="1"/>
      <p:bldOleChart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589575" y="1004036"/>
            <a:ext cx="1685285" cy="1379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2700" stA="38000" endPos="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sp>
        <p:nvSpPr>
          <p:cNvPr id="5" name="1 Rectángulo"/>
          <p:cNvSpPr/>
          <p:nvPr/>
        </p:nvSpPr>
        <p:spPr>
          <a:xfrm>
            <a:off x="1441945" y="2512492"/>
            <a:ext cx="295232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L" altLang="es-MX" sz="1400" b="1" dirty="0" smtClean="0">
                <a:solidFill>
                  <a:schemeClr val="bg1"/>
                </a:solidFill>
                <a:latin typeface="Calibri"/>
              </a:rPr>
              <a:t>RTESIDENTIAL LEVEL </a:t>
            </a:r>
            <a:r>
              <a:rPr lang="es-CL" altLang="es-MX" sz="1400" b="1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s-CL" altLang="es-MX" sz="1400" b="1" dirty="0">
                <a:solidFill>
                  <a:prstClr val="black"/>
                </a:solidFill>
                <a:latin typeface="Calibri"/>
              </a:rPr>
              <a:t>RURAL AREAS)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L" altLang="es-MX" sz="1400" b="1" dirty="0" smtClean="0">
                <a:solidFill>
                  <a:srgbClr val="C0504D"/>
                </a:solidFill>
                <a:latin typeface="Calibri"/>
              </a:rPr>
              <a:t>DESINFECTION </a:t>
            </a:r>
            <a:r>
              <a:rPr lang="es-CL" altLang="es-MX" sz="1400" b="1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L" altLang="es-MX" sz="1400" b="1" dirty="0" smtClean="0">
                <a:solidFill>
                  <a:srgbClr val="C0504D"/>
                </a:solidFill>
                <a:latin typeface="Calibri"/>
              </a:rPr>
              <a:t>DECONTAMINATION </a:t>
            </a:r>
            <a:endParaRPr lang="es-CL" altLang="es-MX" sz="14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2" descr="C:\Users\usuario uta\Desktop\escritorio 21-08-2012\doc escritorio\todo\todo 27 -04-2012\Escritorio 02-02-2012\Escritorio 2011\Prototipo CD 25-11-2010\Insumos para solicitud de propuesta Prototipo CD\Fotos Prototipo escala laboratorio\DSC_0094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23372" t="5999" r="21538"/>
          <a:stretch/>
        </p:blipFill>
        <p:spPr bwMode="auto">
          <a:xfrm>
            <a:off x="5709577" y="1004037"/>
            <a:ext cx="1797121" cy="1940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2700" stA="38000" endPos="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sp>
        <p:nvSpPr>
          <p:cNvPr id="7" name="2 Rectángulo"/>
          <p:cNvSpPr/>
          <p:nvPr/>
        </p:nvSpPr>
        <p:spPr>
          <a:xfrm>
            <a:off x="3674890" y="1360364"/>
            <a:ext cx="2232248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L" altLang="es-MX" sz="1400" b="1" dirty="0" smtClean="0">
                <a:solidFill>
                  <a:schemeClr val="bg1"/>
                </a:solidFill>
                <a:latin typeface="Calibri"/>
              </a:rPr>
              <a:t>PILOT PLANT</a:t>
            </a:r>
            <a:endParaRPr lang="es-CL" altLang="es-MX" sz="1400" b="1" dirty="0">
              <a:solidFill>
                <a:schemeClr val="bg1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L" altLang="es-MX" sz="1400" b="1" dirty="0" smtClean="0">
                <a:solidFill>
                  <a:srgbClr val="C0504D"/>
                </a:solidFill>
                <a:latin typeface="Calibri"/>
              </a:rPr>
              <a:t>DESINFECTION </a:t>
            </a:r>
            <a:r>
              <a:rPr lang="es-CL" altLang="es-MX" sz="1400" b="1" dirty="0" smtClean="0">
                <a:solidFill>
                  <a:prstClr val="black"/>
                </a:solidFill>
                <a:latin typeface="Calibri"/>
              </a:rPr>
              <a:t> </a:t>
            </a:r>
            <a:endParaRPr lang="es-CL" altLang="es-MX" sz="1400" b="1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L" altLang="es-MX" sz="1400" b="1" dirty="0">
                <a:solidFill>
                  <a:srgbClr val="C0504D"/>
                </a:solidFill>
                <a:latin typeface="Calibri"/>
              </a:rPr>
              <a:t>DECONTAMINATION </a:t>
            </a:r>
            <a:endParaRPr lang="es-CL" altLang="es-MX" sz="1400" b="1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CL" altLang="es-MX" sz="1400" b="1" dirty="0" smtClean="0">
              <a:latin typeface="Calibri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36853" t="19802" r="37676" b="18758"/>
          <a:stretch/>
        </p:blipFill>
        <p:spPr bwMode="auto">
          <a:xfrm>
            <a:off x="8173128" y="1078379"/>
            <a:ext cx="2046172" cy="2154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0" dir="5400000" sy="-100000" algn="bl" rotWithShape="0"/>
          </a:effectLst>
          <a:extLst/>
        </p:spPr>
      </p:pic>
      <p:pic>
        <p:nvPicPr>
          <p:cNvPr id="9" name="Picture 2" descr="C:\Users\Patricia\AppData\Local\Temp\Rar$DI02.536\BOTELLA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710" y="3314167"/>
            <a:ext cx="1822813" cy="135856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Patricia\AppData\Local\Temp\Rar$DI37.536\DSC_00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173" y="5018221"/>
            <a:ext cx="2747582" cy="183977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Patricia\AppData\Local\Temp\Rar$DI47.240\DSC_00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945" y="5104779"/>
            <a:ext cx="2498869" cy="167324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Patricia\AppData\Local\Temp\Rar$DI43.240\DSC_00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669" y="3010272"/>
            <a:ext cx="4021670" cy="269247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2 Rectángulo"/>
          <p:cNvSpPr/>
          <p:nvPr/>
        </p:nvSpPr>
        <p:spPr>
          <a:xfrm>
            <a:off x="4466281" y="5824860"/>
            <a:ext cx="2592288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L" altLang="es-MX" sz="1400" b="1" dirty="0" smtClean="0">
                <a:solidFill>
                  <a:schemeClr val="bg1"/>
                </a:solidFill>
                <a:latin typeface="Calibri"/>
              </a:rPr>
              <a:t>PILOT PLANT (4m</a:t>
            </a:r>
            <a:r>
              <a:rPr lang="es-CL" altLang="es-MX" sz="1400" b="1" baseline="30000" dirty="0" smtClean="0">
                <a:solidFill>
                  <a:schemeClr val="bg1"/>
                </a:solidFill>
                <a:latin typeface="Calibri"/>
              </a:rPr>
              <a:t>2</a:t>
            </a:r>
            <a:r>
              <a:rPr lang="es-CL" altLang="es-MX" sz="1400" b="1" dirty="0" smtClean="0">
                <a:solidFill>
                  <a:prstClr val="black"/>
                </a:solidFill>
                <a:latin typeface="Calibri"/>
              </a:rPr>
              <a:t>)</a:t>
            </a:r>
            <a:endParaRPr lang="es-CL" altLang="es-MX" sz="1400" b="1" baseline="30000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L" altLang="es-MX" sz="1400" b="1" dirty="0" smtClean="0">
                <a:solidFill>
                  <a:srgbClr val="C0504D"/>
                </a:solidFill>
                <a:latin typeface="Calibri"/>
              </a:rPr>
              <a:t>DESINFECTION </a:t>
            </a:r>
            <a:r>
              <a:rPr lang="es-CL" altLang="es-MX" sz="1400" b="1" dirty="0" smtClean="0">
                <a:solidFill>
                  <a:prstClr val="black"/>
                </a:solidFill>
                <a:latin typeface="Calibri"/>
              </a:rPr>
              <a:t> </a:t>
            </a:r>
            <a:endParaRPr lang="es-CL" altLang="es-MX" sz="1400" b="1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L" altLang="es-MX" sz="1400" b="1" dirty="0">
                <a:solidFill>
                  <a:srgbClr val="C0504D"/>
                </a:solidFill>
                <a:latin typeface="Calibri"/>
              </a:rPr>
              <a:t>DECONTAMINATION </a:t>
            </a:r>
            <a:endParaRPr lang="es-CL" altLang="es-MX" sz="1400" b="1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CL" altLang="es-MX" sz="1400" b="1" dirty="0" smtClean="0">
              <a:latin typeface="Calibri"/>
            </a:endParaRPr>
          </a:p>
        </p:txBody>
      </p:sp>
      <p:sp>
        <p:nvSpPr>
          <p:cNvPr id="14" name="2 Rectángulo"/>
          <p:cNvSpPr/>
          <p:nvPr/>
        </p:nvSpPr>
        <p:spPr>
          <a:xfrm>
            <a:off x="8326578" y="4312692"/>
            <a:ext cx="2592288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L" altLang="es-MX" sz="1400" b="1" dirty="0" smtClean="0">
                <a:solidFill>
                  <a:schemeClr val="bg1"/>
                </a:solidFill>
                <a:latin typeface="Calibri"/>
              </a:rPr>
              <a:t>MOVIL UNIT</a:t>
            </a:r>
            <a:endParaRPr lang="es-CL" altLang="es-MX" sz="1400" b="1" baseline="30000" dirty="0">
              <a:solidFill>
                <a:schemeClr val="bg1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L" altLang="es-MX" sz="1400" b="1" dirty="0" smtClean="0">
                <a:solidFill>
                  <a:srgbClr val="C0504D"/>
                </a:solidFill>
                <a:latin typeface="Calibri"/>
              </a:rPr>
              <a:t>WATER TREATMENT</a:t>
            </a:r>
            <a:endParaRPr lang="es-CL" altLang="es-MX" sz="1400" b="1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L" altLang="es-MX" sz="1400" b="1" dirty="0" smtClean="0">
                <a:solidFill>
                  <a:srgbClr val="C0504D"/>
                </a:solidFill>
                <a:latin typeface="Calibri"/>
              </a:rPr>
              <a:t>WATER ANALISYS </a:t>
            </a:r>
            <a:endParaRPr lang="es-CL" altLang="es-MX" sz="1400" b="1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CL" altLang="es-MX" sz="1400" b="1" dirty="0" smtClean="0">
              <a:latin typeface="Calibri"/>
            </a:endParaRPr>
          </a:p>
        </p:txBody>
      </p:sp>
      <p:sp>
        <p:nvSpPr>
          <p:cNvPr id="15" name="2 Rectángulo"/>
          <p:cNvSpPr/>
          <p:nvPr/>
        </p:nvSpPr>
        <p:spPr>
          <a:xfrm>
            <a:off x="8066681" y="3358585"/>
            <a:ext cx="2592288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L" altLang="es-MX" sz="1400" b="1" dirty="0" smtClean="0">
                <a:solidFill>
                  <a:schemeClr val="bg1"/>
                </a:solidFill>
                <a:latin typeface="Calibri"/>
              </a:rPr>
              <a:t>DESALINATION OF SEA WATER</a:t>
            </a:r>
            <a:endParaRPr lang="es-CL" altLang="es-MX" sz="1400" b="1" baseline="30000" dirty="0">
              <a:solidFill>
                <a:schemeClr val="bg1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L" altLang="es-MX" sz="1400" b="1" dirty="0" smtClean="0">
                <a:solidFill>
                  <a:srgbClr val="C0504D"/>
                </a:solidFill>
                <a:latin typeface="Calibri"/>
              </a:rPr>
              <a:t>FOR HUMAN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L" altLang="es-MX" sz="1400" b="1" dirty="0" smtClean="0">
                <a:solidFill>
                  <a:srgbClr val="C0504D"/>
                </a:solidFill>
                <a:latin typeface="Calibri"/>
              </a:rPr>
              <a:t>FOR AGRICULTURAL</a:t>
            </a:r>
            <a:endParaRPr lang="es-CL" altLang="es-MX" sz="1400" b="1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CL" altLang="es-MX" sz="1400" b="1" dirty="0" smtClean="0">
              <a:latin typeface="Calibri"/>
            </a:endParaRPr>
          </a:p>
        </p:txBody>
      </p:sp>
      <p:sp>
        <p:nvSpPr>
          <p:cNvPr id="16" name="2 Subtítulo"/>
          <p:cNvSpPr txBox="1">
            <a:spLocks/>
          </p:cNvSpPr>
          <p:nvPr/>
        </p:nvSpPr>
        <p:spPr>
          <a:xfrm>
            <a:off x="425789" y="308235"/>
            <a:ext cx="12163863" cy="3873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45720" tIns="45720" rIns="246888" bIns="45720" numCol="1" rtlCol="0" anchor="ctr" anchorCtr="0" compatLnSpc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CC99"/>
              </a:buClr>
              <a:buSzPct val="70000"/>
              <a:defRPr/>
            </a:pPr>
            <a:r>
              <a:rPr lang="es-ES" sz="34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Tipos de reactores utilizados</a:t>
            </a:r>
            <a:endParaRPr lang="es-ES" sz="3400" b="1" dirty="0">
              <a:ln w="6350">
                <a:solidFill>
                  <a:srgbClr val="C74917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82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 noGrp="1"/>
          </p:cNvSpPr>
          <p:nvPr>
            <p:ph type="title"/>
          </p:nvPr>
        </p:nvSpPr>
        <p:spPr>
          <a:xfrm>
            <a:off x="28137" y="2881382"/>
            <a:ext cx="12163863" cy="387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45720" tIns="45720" rIns="246888" bIns="45720" numCol="1" anchor="ctr" anchorCtr="0" compatLnSpc="1">
            <a:noAutofit/>
          </a:bodyPr>
          <a:lstStyle/>
          <a:p>
            <a:pPr algn="ctr">
              <a:spcBef>
                <a:spcPct val="0"/>
              </a:spcBef>
              <a:buClr>
                <a:srgbClr val="00CC99"/>
              </a:buClr>
              <a:buSzPct val="70000"/>
              <a:buFont typeface="Wingdings 2"/>
              <a:buNone/>
              <a:defRPr/>
            </a:pPr>
            <a:r>
              <a:rPr lang="es-ES" sz="54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Tratamiento de aguas</a:t>
            </a:r>
            <a:br>
              <a:rPr lang="es-ES" sz="54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s-ES" sz="54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tóxicas y no biodegradables</a:t>
            </a:r>
            <a:endParaRPr lang="es-ES" sz="5400" b="1" dirty="0">
              <a:ln w="6350">
                <a:solidFill>
                  <a:srgbClr val="C74917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14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 CuadroTexto"/>
          <p:cNvSpPr txBox="1"/>
          <p:nvPr/>
        </p:nvSpPr>
        <p:spPr>
          <a:xfrm>
            <a:off x="2277096" y="1379475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Contaminantes orgánicos persistentes:</a:t>
            </a:r>
          </a:p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Alta estabilidad, no biodegradables y tóxicos</a:t>
            </a:r>
            <a:endParaRPr lang="es-ES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618" y="2744779"/>
            <a:ext cx="589545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8 Rectángulo redondeado"/>
          <p:cNvSpPr/>
          <p:nvPr/>
        </p:nvSpPr>
        <p:spPr>
          <a:xfrm>
            <a:off x="7478886" y="2744779"/>
            <a:ext cx="3884889" cy="1280374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NO DEGRADABLES </a:t>
            </a:r>
          </a:p>
          <a:p>
            <a:pPr algn="ctr"/>
            <a:r>
              <a:rPr lang="es-ES" sz="2400" b="1" dirty="0" smtClean="0"/>
              <a:t>MEDIANTE TRATAMIENTOS CONVENCIONALES</a:t>
            </a:r>
            <a:endParaRPr lang="es-ES" sz="2400" b="1" dirty="0"/>
          </a:p>
        </p:txBody>
      </p:sp>
      <p:sp>
        <p:nvSpPr>
          <p:cNvPr id="7" name="9 Rectángulo redondeado"/>
          <p:cNvSpPr/>
          <p:nvPr/>
        </p:nvSpPr>
        <p:spPr>
          <a:xfrm>
            <a:off x="7478886" y="4704765"/>
            <a:ext cx="3884889" cy="1280374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TÓXICOS PARA LOS MICROORGANISMOS</a:t>
            </a:r>
            <a:endParaRPr lang="es-ES" sz="2400" b="1" dirty="0"/>
          </a:p>
        </p:txBody>
      </p:sp>
      <p:sp>
        <p:nvSpPr>
          <p:cNvPr id="8" name="10 Rectángulo redondeado"/>
          <p:cNvSpPr/>
          <p:nvPr/>
        </p:nvSpPr>
        <p:spPr>
          <a:xfrm>
            <a:off x="1511225" y="2744779"/>
            <a:ext cx="2592288" cy="93610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PLAGUICIDAS</a:t>
            </a:r>
            <a:endParaRPr lang="es-ES" sz="2800" b="1" dirty="0"/>
          </a:p>
        </p:txBody>
      </p:sp>
      <p:sp>
        <p:nvSpPr>
          <p:cNvPr id="9" name="11 Rectángulo redondeado"/>
          <p:cNvSpPr/>
          <p:nvPr/>
        </p:nvSpPr>
        <p:spPr>
          <a:xfrm>
            <a:off x="1511225" y="3896907"/>
            <a:ext cx="2592288" cy="93610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FÁRMACOS</a:t>
            </a:r>
            <a:endParaRPr lang="es-ES" sz="2800" b="1" dirty="0"/>
          </a:p>
        </p:txBody>
      </p:sp>
      <p:sp>
        <p:nvSpPr>
          <p:cNvPr id="10" name="12 Rectángulo redondeado"/>
          <p:cNvSpPr/>
          <p:nvPr/>
        </p:nvSpPr>
        <p:spPr>
          <a:xfrm>
            <a:off x="1511225" y="5049035"/>
            <a:ext cx="2592288" cy="93610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TINTES</a:t>
            </a:r>
            <a:endParaRPr lang="es-ES" sz="2800" b="1" dirty="0"/>
          </a:p>
        </p:txBody>
      </p:sp>
      <p:sp>
        <p:nvSpPr>
          <p:cNvPr id="11" name="Rectángulo 10"/>
          <p:cNvSpPr/>
          <p:nvPr/>
        </p:nvSpPr>
        <p:spPr>
          <a:xfrm>
            <a:off x="6453560" y="6273225"/>
            <a:ext cx="41392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500" dirty="0" smtClean="0">
                <a:solidFill>
                  <a:schemeClr val="bg1"/>
                </a:solidFill>
                <a:ea typeface="Yu Mincho" panose="02020400000000000000" pitchFamily="18" charset="-128"/>
              </a:rPr>
              <a:t> </a:t>
            </a:r>
            <a:r>
              <a:rPr lang="es-ES" sz="1600" b="1" dirty="0" smtClean="0">
                <a:solidFill>
                  <a:schemeClr val="bg1"/>
                </a:solidFill>
                <a:ea typeface="Yu Mincho" panose="02020400000000000000" pitchFamily="18" charset="-128"/>
              </a:rPr>
              <a:t>Dra. Lorena Cornejo Ponce</a:t>
            </a:r>
          </a:p>
          <a:p>
            <a:pPr algn="r"/>
            <a:r>
              <a:rPr lang="es-ES" sz="1600" i="1" dirty="0" smtClean="0">
                <a:solidFill>
                  <a:schemeClr val="bg1"/>
                </a:solidFill>
                <a:ea typeface="Yu Mincho" panose="02020400000000000000" pitchFamily="18" charset="-128"/>
              </a:rPr>
              <a:t>Investigador Principal Línea 5 SERC</a:t>
            </a:r>
          </a:p>
        </p:txBody>
      </p:sp>
      <p:sp>
        <p:nvSpPr>
          <p:cNvPr id="12" name="2 Subtítulo"/>
          <p:cNvSpPr txBox="1">
            <a:spLocks/>
          </p:cNvSpPr>
          <p:nvPr/>
        </p:nvSpPr>
        <p:spPr>
          <a:xfrm>
            <a:off x="217713" y="406611"/>
            <a:ext cx="12163863" cy="3873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45720" tIns="45720" rIns="246888" bIns="45720" numCol="1" rtlCol="0" anchor="ctr" anchorCtr="0" compatLnSpc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CC99"/>
              </a:buClr>
              <a:buSzPct val="70000"/>
              <a:defRPr/>
            </a:pPr>
            <a:r>
              <a:rPr lang="es-ES" sz="34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Las aguas tóxicas y no biodegradables</a:t>
            </a:r>
            <a:endParaRPr lang="es-ES" sz="3400" b="1" dirty="0">
              <a:ln w="6350">
                <a:solidFill>
                  <a:srgbClr val="C74917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9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6 Diagrama"/>
          <p:cNvGraphicFramePr/>
          <p:nvPr>
            <p:extLst>
              <p:ext uri="{D42A27DB-BD31-4B8C-83A1-F6EECF244321}">
                <p14:modId xmlns:p14="http://schemas.microsoft.com/office/powerpoint/2010/main" val="1567746728"/>
              </p:ext>
            </p:extLst>
          </p:nvPr>
        </p:nvGraphicFramePr>
        <p:xfrm>
          <a:off x="0" y="1193179"/>
          <a:ext cx="11887200" cy="5664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7 Rectángulo redondeado"/>
          <p:cNvSpPr/>
          <p:nvPr/>
        </p:nvSpPr>
        <p:spPr>
          <a:xfrm>
            <a:off x="529254" y="1392668"/>
            <a:ext cx="6014980" cy="720080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b="1" dirty="0">
                <a:solidFill>
                  <a:schemeClr val="tx1"/>
                </a:solidFill>
              </a:rPr>
              <a:t>PROCESOS AVANZADOS </a:t>
            </a:r>
            <a:r>
              <a:rPr lang="es-ES" sz="2400" b="1" dirty="0" smtClean="0">
                <a:solidFill>
                  <a:schemeClr val="tx1"/>
                </a:solidFill>
              </a:rPr>
              <a:t>DE </a:t>
            </a:r>
            <a:r>
              <a:rPr lang="es-ES" sz="2400" b="1" dirty="0">
                <a:solidFill>
                  <a:schemeClr val="tx1"/>
                </a:solidFill>
              </a:rPr>
              <a:t>OXIDACIÓN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59997" y="2112748"/>
            <a:ext cx="112042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 smtClean="0">
                <a:solidFill>
                  <a:schemeClr val="bg1"/>
                </a:solidFill>
              </a:rPr>
              <a:t>Procesos </a:t>
            </a:r>
            <a:r>
              <a:rPr lang="es-ES" sz="2400" dirty="0">
                <a:solidFill>
                  <a:schemeClr val="bg1"/>
                </a:solidFill>
              </a:rPr>
              <a:t>fisicoquímicos capaces de producir especies transitorias </a:t>
            </a:r>
            <a:r>
              <a:rPr lang="es-ES" sz="2400" dirty="0" smtClean="0">
                <a:solidFill>
                  <a:schemeClr val="bg1"/>
                </a:solidFill>
              </a:rPr>
              <a:t>muy reactivas</a:t>
            </a:r>
            <a:r>
              <a:rPr lang="es-ES" sz="2400" dirty="0">
                <a:solidFill>
                  <a:schemeClr val="bg1"/>
                </a:solidFill>
              </a:rPr>
              <a:t>, y que tienen una alta eficiencia en la oxidación de materia </a:t>
            </a:r>
            <a:r>
              <a:rPr lang="es-ES" sz="2400" dirty="0" smtClean="0">
                <a:solidFill>
                  <a:schemeClr val="bg1"/>
                </a:solidFill>
              </a:rPr>
              <a:t>pudiéndola convertir </a:t>
            </a:r>
            <a:r>
              <a:rPr lang="es-ES" sz="2400" dirty="0">
                <a:solidFill>
                  <a:schemeClr val="bg1"/>
                </a:solidFill>
              </a:rPr>
              <a:t>en algunos casos y en condiciones adecuadas en H</a:t>
            </a:r>
            <a:r>
              <a:rPr lang="es-ES" sz="2400" baseline="-25000" dirty="0">
                <a:solidFill>
                  <a:schemeClr val="bg1"/>
                </a:solidFill>
              </a:rPr>
              <a:t>2</a:t>
            </a:r>
            <a:r>
              <a:rPr lang="es-ES" sz="2400" dirty="0">
                <a:solidFill>
                  <a:schemeClr val="bg1"/>
                </a:solidFill>
              </a:rPr>
              <a:t>O, CO</a:t>
            </a:r>
            <a:r>
              <a:rPr lang="es-ES" sz="2400" baseline="-25000" dirty="0">
                <a:solidFill>
                  <a:schemeClr val="bg1"/>
                </a:solidFill>
              </a:rPr>
              <a:t>2</a:t>
            </a:r>
            <a:r>
              <a:rPr lang="es-ES" sz="2400" dirty="0">
                <a:solidFill>
                  <a:schemeClr val="bg1"/>
                </a:solidFill>
              </a:rPr>
              <a:t> y en </a:t>
            </a:r>
            <a:r>
              <a:rPr lang="es-ES" sz="2400" dirty="0" smtClean="0">
                <a:solidFill>
                  <a:schemeClr val="bg1"/>
                </a:solidFill>
              </a:rPr>
              <a:t>sales minerales inocuas. 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7" name="10 Rectángulo redondeado"/>
          <p:cNvSpPr/>
          <p:nvPr/>
        </p:nvSpPr>
        <p:spPr>
          <a:xfrm>
            <a:off x="2330824" y="4576022"/>
            <a:ext cx="2851630" cy="92423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74917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Luz UV potencia tratamiento</a:t>
            </a:r>
            <a:endParaRPr lang="es-ES" sz="2000" dirty="0"/>
          </a:p>
        </p:txBody>
      </p:sp>
      <p:sp>
        <p:nvSpPr>
          <p:cNvPr id="8" name="11 Rectángulo redondeado"/>
          <p:cNvSpPr/>
          <p:nvPr/>
        </p:nvSpPr>
        <p:spPr>
          <a:xfrm>
            <a:off x="2330824" y="5661852"/>
            <a:ext cx="2851630" cy="92423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74917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Efecto sinérgico</a:t>
            </a:r>
            <a:endParaRPr lang="es-ES" sz="2000" dirty="0"/>
          </a:p>
        </p:txBody>
      </p:sp>
      <p:sp>
        <p:nvSpPr>
          <p:cNvPr id="9" name="14 Rectángulo redondeado"/>
          <p:cNvSpPr/>
          <p:nvPr/>
        </p:nvSpPr>
        <p:spPr>
          <a:xfrm>
            <a:off x="6544234" y="4927779"/>
            <a:ext cx="3299011" cy="106446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COSTES DEL PROCESO</a:t>
            </a:r>
            <a:endParaRPr lang="es-ES" sz="2800" b="1" dirty="0"/>
          </a:p>
        </p:txBody>
      </p:sp>
      <p:sp>
        <p:nvSpPr>
          <p:cNvPr id="10" name="16 Rectángulo redondeado"/>
          <p:cNvSpPr/>
          <p:nvPr/>
        </p:nvSpPr>
        <p:spPr>
          <a:xfrm>
            <a:off x="6544235" y="3526049"/>
            <a:ext cx="3299011" cy="1169857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MÉTODOS DESTRUCTIVOS</a:t>
            </a:r>
            <a:endParaRPr lang="es-ES" sz="2800" b="1" dirty="0"/>
          </a:p>
        </p:txBody>
      </p:sp>
      <p:sp>
        <p:nvSpPr>
          <p:cNvPr id="11" name="17 Rectángulo redondeado"/>
          <p:cNvSpPr/>
          <p:nvPr/>
        </p:nvSpPr>
        <p:spPr>
          <a:xfrm>
            <a:off x="2330824" y="3490192"/>
            <a:ext cx="2851630" cy="92423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74917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Adaptación requerimientos específicos</a:t>
            </a:r>
            <a:endParaRPr lang="es-ES" sz="2000" dirty="0"/>
          </a:p>
        </p:txBody>
      </p:sp>
      <p:sp>
        <p:nvSpPr>
          <p:cNvPr id="12" name="2 Subtítulo"/>
          <p:cNvSpPr txBox="1">
            <a:spLocks/>
          </p:cNvSpPr>
          <p:nvPr/>
        </p:nvSpPr>
        <p:spPr>
          <a:xfrm>
            <a:off x="217713" y="406611"/>
            <a:ext cx="12163863" cy="3873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45720" tIns="45720" rIns="246888" bIns="45720" numCol="1" rtlCol="0" anchor="ctr" anchorCtr="0" compatLnSpc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CC99"/>
              </a:buClr>
              <a:buSzPct val="70000"/>
              <a:defRPr/>
            </a:pPr>
            <a:r>
              <a:rPr lang="es-ES" sz="34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Métodos alternativos de tratamiento:</a:t>
            </a:r>
          </a:p>
          <a:p>
            <a:pPr>
              <a:buClr>
                <a:srgbClr val="00CC99"/>
              </a:buClr>
              <a:buSzPct val="70000"/>
              <a:buFont typeface="Wingdings 2"/>
              <a:buNone/>
              <a:defRPr/>
            </a:pPr>
            <a:r>
              <a:rPr lang="es-ES" sz="3400" b="1" dirty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es-ES" sz="34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			Procesos de oxidación avanzada</a:t>
            </a:r>
            <a:endParaRPr lang="es-ES" sz="3400" b="1" dirty="0">
              <a:ln w="6350">
                <a:solidFill>
                  <a:srgbClr val="C74917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453560" y="6273225"/>
            <a:ext cx="41392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500" dirty="0" smtClean="0">
                <a:solidFill>
                  <a:schemeClr val="bg1"/>
                </a:solidFill>
                <a:ea typeface="Yu Mincho" panose="02020400000000000000" pitchFamily="18" charset="-128"/>
              </a:rPr>
              <a:t> </a:t>
            </a:r>
            <a:r>
              <a:rPr lang="es-ES" sz="1600" b="1" dirty="0" smtClean="0">
                <a:solidFill>
                  <a:schemeClr val="bg1"/>
                </a:solidFill>
                <a:ea typeface="Yu Mincho" panose="02020400000000000000" pitchFamily="18" charset="-128"/>
              </a:rPr>
              <a:t>Dra. Lorena Cornejo Ponce</a:t>
            </a:r>
          </a:p>
          <a:p>
            <a:pPr algn="r"/>
            <a:r>
              <a:rPr lang="es-ES" sz="1600" i="1" dirty="0" smtClean="0">
                <a:solidFill>
                  <a:schemeClr val="bg1"/>
                </a:solidFill>
                <a:ea typeface="Yu Mincho" panose="02020400000000000000" pitchFamily="18" charset="-128"/>
              </a:rPr>
              <a:t>Investigador Principal Línea 5 SERC</a:t>
            </a:r>
          </a:p>
        </p:txBody>
      </p:sp>
    </p:spTree>
    <p:extLst>
      <p:ext uri="{BB962C8B-B14F-4D97-AF65-F5344CB8AC3E}">
        <p14:creationId xmlns:p14="http://schemas.microsoft.com/office/powerpoint/2010/main" val="70950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4" grpId="0" animBg="1"/>
      <p:bldP spid="4" grpId="1" animBg="1"/>
      <p:bldP spid="6" grpId="0"/>
      <p:bldP spid="6" grpId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217713" y="406611"/>
            <a:ext cx="12163863" cy="3873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45720" tIns="45720" rIns="246888" bIns="45720" numCol="1" rtlCol="0" anchor="ctr" anchorCtr="0" compatLnSpc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CC99"/>
              </a:buClr>
              <a:buSzPct val="70000"/>
              <a:defRPr/>
            </a:pPr>
            <a:r>
              <a:rPr lang="es-ES" sz="40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Procesos </a:t>
            </a:r>
            <a:r>
              <a:rPr lang="es-ES" sz="4000" b="1" dirty="0" err="1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Fenton</a:t>
            </a:r>
            <a:r>
              <a:rPr lang="es-ES" sz="40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y foto-</a:t>
            </a:r>
            <a:r>
              <a:rPr lang="es-ES" sz="4000" b="1" dirty="0" err="1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Fenton</a:t>
            </a:r>
            <a:endParaRPr lang="es-ES" sz="4000" b="1" dirty="0">
              <a:ln w="6350">
                <a:solidFill>
                  <a:srgbClr val="C74917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0" t="33186" r="48580" b="36067"/>
          <a:stretch/>
        </p:blipFill>
        <p:spPr bwMode="auto">
          <a:xfrm>
            <a:off x="807645" y="2643626"/>
            <a:ext cx="5401244" cy="363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6 Rectángulo redondeado"/>
          <p:cNvSpPr/>
          <p:nvPr/>
        </p:nvSpPr>
        <p:spPr>
          <a:xfrm>
            <a:off x="1710430" y="1448204"/>
            <a:ext cx="3510453" cy="87996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PROCESO FENTON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7695578" y="2579369"/>
            <a:ext cx="3187575" cy="1625865"/>
            <a:chOff x="6902824" y="-1021976"/>
            <a:chExt cx="3711388" cy="2123849"/>
          </a:xfrm>
        </p:grpSpPr>
        <p:sp>
          <p:nvSpPr>
            <p:cNvPr id="18" name="Rectángulo 17"/>
            <p:cNvSpPr/>
            <p:nvPr/>
          </p:nvSpPr>
          <p:spPr>
            <a:xfrm>
              <a:off x="6902824" y="-1021976"/>
              <a:ext cx="3711388" cy="2123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8 Grupo"/>
            <p:cNvGrpSpPr/>
            <p:nvPr/>
          </p:nvGrpSpPr>
          <p:grpSpPr>
            <a:xfrm>
              <a:off x="6945885" y="-969492"/>
              <a:ext cx="3616202" cy="1938984"/>
              <a:chOff x="4796678" y="2492896"/>
              <a:chExt cx="3699082" cy="1339855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220" t="39584" r="46237" b="53541"/>
              <a:stretch/>
            </p:blipFill>
            <p:spPr bwMode="auto">
              <a:xfrm>
                <a:off x="4808275" y="2492896"/>
                <a:ext cx="3687485" cy="605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73" t="66458" r="47902" b="28334"/>
              <a:stretch/>
            </p:blipFill>
            <p:spPr bwMode="auto">
              <a:xfrm>
                <a:off x="4807429" y="2996952"/>
                <a:ext cx="3363619" cy="4597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71" t="54167" r="56325" b="40781"/>
              <a:stretch/>
            </p:blipFill>
            <p:spPr bwMode="auto">
              <a:xfrm>
                <a:off x="4796678" y="3356992"/>
                <a:ext cx="2295602" cy="4757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" name="11 Rectángulo redondeado"/>
          <p:cNvSpPr/>
          <p:nvPr/>
        </p:nvSpPr>
        <p:spPr>
          <a:xfrm>
            <a:off x="7511379" y="1442033"/>
            <a:ext cx="3557259" cy="88777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PROCESO FOTO-FENTON</a:t>
            </a:r>
          </a:p>
        </p:txBody>
      </p:sp>
      <p:sp>
        <p:nvSpPr>
          <p:cNvPr id="12" name="13 Rectángulo redondeado"/>
          <p:cNvSpPr/>
          <p:nvPr/>
        </p:nvSpPr>
        <p:spPr>
          <a:xfrm>
            <a:off x="7167332" y="2887116"/>
            <a:ext cx="4265857" cy="868252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tx1"/>
                </a:solidFill>
              </a:rPr>
              <a:t>Mecanismo de descomposición del H</a:t>
            </a:r>
            <a:r>
              <a:rPr lang="es-ES" sz="2400" baseline="-25000" dirty="0">
                <a:solidFill>
                  <a:schemeClr val="tx1"/>
                </a:solidFill>
              </a:rPr>
              <a:t>2</a:t>
            </a:r>
            <a:r>
              <a:rPr lang="es-ES" sz="2400" dirty="0">
                <a:solidFill>
                  <a:schemeClr val="tx1"/>
                </a:solidFill>
              </a:rPr>
              <a:t>O</a:t>
            </a:r>
            <a:r>
              <a:rPr lang="es-ES" sz="2400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15 Rectángulo redondeado"/>
          <p:cNvSpPr/>
          <p:nvPr/>
        </p:nvSpPr>
        <p:spPr>
          <a:xfrm>
            <a:off x="7167333" y="5364791"/>
            <a:ext cx="4265857" cy="868252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tx1"/>
                </a:solidFill>
              </a:rPr>
              <a:t>Ausencia de luz</a:t>
            </a:r>
          </a:p>
        </p:txBody>
      </p:sp>
      <p:sp>
        <p:nvSpPr>
          <p:cNvPr id="14" name="9 Rectángulo redondeado"/>
          <p:cNvSpPr/>
          <p:nvPr/>
        </p:nvSpPr>
        <p:spPr>
          <a:xfrm>
            <a:off x="1046034" y="3116233"/>
            <a:ext cx="4839246" cy="56181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7 Rectángulo redondeado"/>
          <p:cNvSpPr/>
          <p:nvPr/>
        </p:nvSpPr>
        <p:spPr>
          <a:xfrm>
            <a:off x="7162195" y="5527582"/>
            <a:ext cx="4562571" cy="868252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tx1"/>
                </a:solidFill>
              </a:rPr>
              <a:t>Velocidades de reacción y conversiones más altas</a:t>
            </a:r>
            <a:endParaRPr lang="es-ES" sz="2400" baseline="-25000" dirty="0">
              <a:solidFill>
                <a:schemeClr val="tx1"/>
              </a:solidFill>
            </a:endParaRPr>
          </a:p>
        </p:txBody>
      </p:sp>
      <p:sp>
        <p:nvSpPr>
          <p:cNvPr id="16" name="19 Rectángulo redondeado"/>
          <p:cNvSpPr/>
          <p:nvPr/>
        </p:nvSpPr>
        <p:spPr>
          <a:xfrm>
            <a:off x="7162195" y="4432282"/>
            <a:ext cx="4562571" cy="868252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tx1"/>
                </a:solidFill>
              </a:rPr>
              <a:t>Hidroxicomplejos de Fe(III) absorben UV</a:t>
            </a:r>
            <a:endParaRPr lang="es-ES" sz="2400" baseline="-25000" dirty="0">
              <a:solidFill>
                <a:schemeClr val="tx1"/>
              </a:solidFill>
            </a:endParaRPr>
          </a:p>
        </p:txBody>
      </p:sp>
      <p:sp>
        <p:nvSpPr>
          <p:cNvPr id="17" name="14 Rectángulo redondeado"/>
          <p:cNvSpPr/>
          <p:nvPr/>
        </p:nvSpPr>
        <p:spPr>
          <a:xfrm>
            <a:off x="7162195" y="4092122"/>
            <a:ext cx="4265857" cy="868252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tx1"/>
                </a:solidFill>
              </a:rPr>
              <a:t>Solución ácida (pH óptimo 2,8)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807645" y="6355009"/>
            <a:ext cx="41392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500" dirty="0" smtClean="0">
                <a:solidFill>
                  <a:schemeClr val="bg1"/>
                </a:solidFill>
                <a:ea typeface="Yu Mincho" panose="02020400000000000000" pitchFamily="18" charset="-128"/>
              </a:rPr>
              <a:t> </a:t>
            </a:r>
            <a:r>
              <a:rPr lang="es-ES" sz="1600" b="1" dirty="0" smtClean="0">
                <a:solidFill>
                  <a:schemeClr val="bg1"/>
                </a:solidFill>
                <a:ea typeface="Yu Mincho" panose="02020400000000000000" pitchFamily="18" charset="-128"/>
              </a:rPr>
              <a:t>Dra. Lorena Cornejo Ponce</a:t>
            </a:r>
          </a:p>
          <a:p>
            <a:pPr algn="r"/>
            <a:r>
              <a:rPr lang="es-ES" sz="1600" i="1" dirty="0" smtClean="0">
                <a:solidFill>
                  <a:schemeClr val="bg1"/>
                </a:solidFill>
                <a:ea typeface="Yu Mincho" panose="02020400000000000000" pitchFamily="18" charset="-128"/>
              </a:rPr>
              <a:t>Investigador Principal Línea 5 SERC</a:t>
            </a:r>
          </a:p>
        </p:txBody>
      </p:sp>
    </p:spTree>
    <p:extLst>
      <p:ext uri="{BB962C8B-B14F-4D97-AF65-F5344CB8AC3E}">
        <p14:creationId xmlns:p14="http://schemas.microsoft.com/office/powerpoint/2010/main" val="82820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217713" y="406611"/>
            <a:ext cx="12163863" cy="3873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45720" tIns="45720" rIns="246888" bIns="45720" numCol="1" rtlCol="0" anchor="ctr" anchorCtr="0" compatLnSpc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CC99"/>
              </a:buClr>
              <a:buSzPct val="70000"/>
              <a:defRPr/>
            </a:pPr>
            <a:r>
              <a:rPr lang="es-ES" sz="40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Ventajas y desventajas de los PAO</a:t>
            </a:r>
            <a:endParaRPr lang="es-ES" sz="4000" b="1" dirty="0">
              <a:ln w="6350">
                <a:solidFill>
                  <a:srgbClr val="C74917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16 Rectángulo redondeado"/>
          <p:cNvSpPr/>
          <p:nvPr/>
        </p:nvSpPr>
        <p:spPr>
          <a:xfrm>
            <a:off x="2545977" y="1715178"/>
            <a:ext cx="3299011" cy="1169857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MÉTODOS DESTRUCTIVOS</a:t>
            </a:r>
            <a:endParaRPr lang="es-ES" sz="2400" b="1" dirty="0"/>
          </a:p>
        </p:txBody>
      </p:sp>
      <p:sp>
        <p:nvSpPr>
          <p:cNvPr id="6" name="16 Rectángulo redondeado"/>
          <p:cNvSpPr/>
          <p:nvPr/>
        </p:nvSpPr>
        <p:spPr>
          <a:xfrm>
            <a:off x="2545976" y="3301931"/>
            <a:ext cx="3299011" cy="1169857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MÉTODOS CONTRASTADOS</a:t>
            </a:r>
            <a:endParaRPr lang="es-ES" sz="2400" b="1" dirty="0"/>
          </a:p>
        </p:txBody>
      </p:sp>
      <p:sp>
        <p:nvSpPr>
          <p:cNvPr id="7" name="16 Rectángulo redondeado"/>
          <p:cNvSpPr/>
          <p:nvPr/>
        </p:nvSpPr>
        <p:spPr>
          <a:xfrm>
            <a:off x="2545976" y="4888684"/>
            <a:ext cx="3299011" cy="1169857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MÉTODOS </a:t>
            </a:r>
          </a:p>
          <a:p>
            <a:pPr algn="ctr"/>
            <a:r>
              <a:rPr lang="es-ES" sz="2400" b="1" dirty="0" smtClean="0"/>
              <a:t>NO SELECTIVOS</a:t>
            </a:r>
            <a:endParaRPr lang="es-ES" sz="2400" b="1" dirty="0"/>
          </a:p>
        </p:txBody>
      </p:sp>
      <p:sp>
        <p:nvSpPr>
          <p:cNvPr id="8" name="14 Rectángulo redondeado"/>
          <p:cNvSpPr/>
          <p:nvPr/>
        </p:nvSpPr>
        <p:spPr>
          <a:xfrm>
            <a:off x="6676162" y="1714108"/>
            <a:ext cx="3299011" cy="117092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COSTES DEL PROCESO</a:t>
            </a:r>
            <a:endParaRPr lang="es-ES" sz="2400" b="1" dirty="0"/>
          </a:p>
        </p:txBody>
      </p:sp>
      <p:sp>
        <p:nvSpPr>
          <p:cNvPr id="9" name="14 Rectángulo redondeado"/>
          <p:cNvSpPr/>
          <p:nvPr/>
        </p:nvSpPr>
        <p:spPr>
          <a:xfrm>
            <a:off x="6676162" y="3300861"/>
            <a:ext cx="3299011" cy="117092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POCAS APLICACIONES INDUSTRIALES</a:t>
            </a:r>
            <a:endParaRPr lang="es-ES" sz="2400" b="1" dirty="0"/>
          </a:p>
        </p:txBody>
      </p:sp>
      <p:sp>
        <p:nvSpPr>
          <p:cNvPr id="10" name="14 Rectángulo redondeado"/>
          <p:cNvSpPr/>
          <p:nvPr/>
        </p:nvSpPr>
        <p:spPr>
          <a:xfrm>
            <a:off x="6676162" y="4887614"/>
            <a:ext cx="3299011" cy="117092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BAJA CAPACIDAD DE TRATAMIENTO</a:t>
            </a:r>
            <a:endParaRPr lang="es-ES" sz="2400" b="1" dirty="0"/>
          </a:p>
        </p:txBody>
      </p:sp>
      <p:sp>
        <p:nvSpPr>
          <p:cNvPr id="11" name="Rectángulo 10"/>
          <p:cNvSpPr/>
          <p:nvPr/>
        </p:nvSpPr>
        <p:spPr>
          <a:xfrm>
            <a:off x="6453560" y="6273225"/>
            <a:ext cx="41392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500" dirty="0" smtClean="0">
                <a:solidFill>
                  <a:schemeClr val="bg1"/>
                </a:solidFill>
                <a:ea typeface="Yu Mincho" panose="02020400000000000000" pitchFamily="18" charset="-128"/>
              </a:rPr>
              <a:t> </a:t>
            </a:r>
            <a:r>
              <a:rPr lang="es-ES" sz="1600" b="1" dirty="0" smtClean="0">
                <a:solidFill>
                  <a:schemeClr val="bg1"/>
                </a:solidFill>
                <a:ea typeface="Yu Mincho" panose="02020400000000000000" pitchFamily="18" charset="-128"/>
              </a:rPr>
              <a:t>Dra. Lorena Cornejo Ponce</a:t>
            </a:r>
          </a:p>
          <a:p>
            <a:pPr algn="r"/>
            <a:r>
              <a:rPr lang="es-ES" sz="1600" i="1" dirty="0" smtClean="0">
                <a:solidFill>
                  <a:schemeClr val="bg1"/>
                </a:solidFill>
                <a:ea typeface="Yu Mincho" panose="02020400000000000000" pitchFamily="18" charset="-128"/>
              </a:rPr>
              <a:t>Investigador Principal línea 5 SERC</a:t>
            </a:r>
          </a:p>
        </p:txBody>
      </p:sp>
    </p:spTree>
    <p:extLst>
      <p:ext uri="{BB962C8B-B14F-4D97-AF65-F5344CB8AC3E}">
        <p14:creationId xmlns:p14="http://schemas.microsoft.com/office/powerpoint/2010/main" val="41125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 noGrp="1"/>
          </p:cNvSpPr>
          <p:nvPr>
            <p:ph type="title"/>
          </p:nvPr>
        </p:nvSpPr>
        <p:spPr>
          <a:xfrm>
            <a:off x="28137" y="2881382"/>
            <a:ext cx="12163863" cy="387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45720" tIns="45720" rIns="246888" bIns="45720" numCol="1" anchor="ctr" anchorCtr="0" compatLnSpc="1">
            <a:noAutofit/>
          </a:bodyPr>
          <a:lstStyle/>
          <a:p>
            <a:pPr algn="ctr">
              <a:spcBef>
                <a:spcPct val="0"/>
              </a:spcBef>
              <a:buClr>
                <a:srgbClr val="00CC99"/>
              </a:buClr>
              <a:buSzPct val="70000"/>
              <a:buFont typeface="Wingdings 2"/>
              <a:buNone/>
              <a:defRPr/>
            </a:pPr>
            <a:r>
              <a:rPr lang="es-ES" sz="54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Conclusiones</a:t>
            </a:r>
            <a:endParaRPr lang="es-ES" sz="5400" b="1" dirty="0">
              <a:ln w="6350">
                <a:solidFill>
                  <a:srgbClr val="C74917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48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521073" y="2138083"/>
            <a:ext cx="11149855" cy="270968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782" y="435939"/>
            <a:ext cx="7540854" cy="197792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elaxedModerately"/>
            <a:lightRig rig="harsh" dir="t">
              <a:rot lat="0" lon="0" rev="3000000"/>
            </a:lightRig>
          </a:scene3d>
          <a:sp3d extrusionH="254000" contourW="19050">
            <a:bevelT w="82550" h="44450" prst="hardEdge"/>
            <a:bevelB w="82550" h="44450" prst="angle"/>
            <a:contourClr>
              <a:srgbClr val="FFFFFF"/>
            </a:contourClr>
          </a:sp3d>
        </p:spPr>
      </p:pic>
      <p:grpSp>
        <p:nvGrpSpPr>
          <p:cNvPr id="18" name="Grupo 17"/>
          <p:cNvGrpSpPr/>
          <p:nvPr/>
        </p:nvGrpSpPr>
        <p:grpSpPr>
          <a:xfrm>
            <a:off x="5550267" y="5657779"/>
            <a:ext cx="5336100" cy="980387"/>
            <a:chOff x="6155385" y="5657779"/>
            <a:chExt cx="5336100" cy="980387"/>
          </a:xfrm>
        </p:grpSpPr>
        <p:sp>
          <p:nvSpPr>
            <p:cNvPr id="17" name="Rectángulo 16"/>
            <p:cNvSpPr/>
            <p:nvPr/>
          </p:nvSpPr>
          <p:spPr>
            <a:xfrm>
              <a:off x="6155385" y="5657779"/>
              <a:ext cx="5328403" cy="980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D8D0BF"/>
                </a:clrFrom>
                <a:clrTo>
                  <a:srgbClr val="D8D0BF">
                    <a:alpha val="0"/>
                  </a:srgbClr>
                </a:clrTo>
              </a:clrChange>
            </a:blip>
            <a:srcRect l="13483" t="13787" r="47141" b="73345"/>
            <a:stretch/>
          </p:blipFill>
          <p:spPr>
            <a:xfrm>
              <a:off x="6155385" y="5740064"/>
              <a:ext cx="5336100" cy="89810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" name="Grupo 9"/>
          <p:cNvGrpSpPr/>
          <p:nvPr/>
        </p:nvGrpSpPr>
        <p:grpSpPr>
          <a:xfrm>
            <a:off x="-2" y="2545944"/>
            <a:ext cx="12192000" cy="2154436"/>
            <a:chOff x="-2" y="2472289"/>
            <a:chExt cx="12192000" cy="2154436"/>
          </a:xfrm>
        </p:grpSpPr>
        <p:sp>
          <p:nvSpPr>
            <p:cNvPr id="6" name="Rectángulo 5"/>
            <p:cNvSpPr/>
            <p:nvPr/>
          </p:nvSpPr>
          <p:spPr>
            <a:xfrm>
              <a:off x="-2" y="2472289"/>
              <a:ext cx="12192000" cy="215443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400" b="1" dirty="0" smtClean="0">
                  <a:ln w="3175">
                    <a:solidFill>
                      <a:srgbClr val="D51B0D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Yu Mincho" panose="02020400000000000000" pitchFamily="18" charset="-128"/>
                </a:rPr>
                <a:t>TRATAMIENTO SOLAR DE AGUAS</a:t>
              </a:r>
              <a:endParaRPr lang="es-ES" sz="1200" b="1" dirty="0" smtClean="0">
                <a:ln w="3175">
                  <a:solidFill>
                    <a:srgbClr val="D51B0D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Mincho" panose="02020400000000000000" pitchFamily="18" charset="-128"/>
              </a:endParaRPr>
            </a:p>
            <a:p>
              <a:pPr algn="ctr"/>
              <a:r>
                <a:rPr lang="es-ES" b="1" dirty="0" smtClean="0">
                  <a:ln w="3175">
                    <a:solidFill>
                      <a:srgbClr val="D51B0D"/>
                    </a:solidFill>
                    <a:prstDash val="solid"/>
                  </a:ln>
                  <a:solidFill>
                    <a:srgbClr val="D51B0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Yu Mincho" panose="02020400000000000000" pitchFamily="18" charset="-128"/>
                </a:rPr>
                <a:t> </a:t>
              </a:r>
              <a:endParaRPr lang="es-ES" sz="6000" b="1" dirty="0" smtClean="0">
                <a:ln w="3175">
                  <a:solidFill>
                    <a:srgbClr val="D51B0D"/>
                  </a:solidFill>
                  <a:prstDash val="solid"/>
                </a:ln>
                <a:solidFill>
                  <a:srgbClr val="D51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Mincho" panose="02020400000000000000" pitchFamily="18" charset="-128"/>
              </a:endParaRPr>
            </a:p>
            <a:p>
              <a:pPr algn="ctr"/>
              <a:r>
                <a:rPr lang="es-ES" sz="2400" dirty="0">
                  <a:ln w="31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Yu Mincho" panose="02020400000000000000" pitchFamily="18" charset="-128"/>
                </a:rPr>
                <a:t>MEJORAMIENTO DE LA CALIDAD DE LAS AGUAS NATURALES A TRAVÉS DE PROCESOS </a:t>
              </a:r>
              <a:endParaRPr lang="es-ES" sz="2400" dirty="0" smtClean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Mincho" panose="02020400000000000000" pitchFamily="18" charset="-128"/>
              </a:endParaRPr>
            </a:p>
            <a:p>
              <a:pPr algn="ctr"/>
              <a:r>
                <a:rPr lang="es-ES" sz="2400" dirty="0" smtClean="0">
                  <a:ln w="31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Yu Mincho" panose="02020400000000000000" pitchFamily="18" charset="-128"/>
                </a:rPr>
                <a:t>SOLARES </a:t>
              </a:r>
              <a:r>
                <a:rPr lang="es-ES" sz="2400" dirty="0">
                  <a:ln w="31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Yu Mincho" panose="02020400000000000000" pitchFamily="18" charset="-128"/>
                </a:rPr>
                <a:t>DE DESALACIÓN, DESCONTAMINACIÓN Y DESINFECCIÓN PARA EL </a:t>
              </a:r>
              <a:endParaRPr lang="es-ES" sz="2400" dirty="0" smtClean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Mincho" panose="02020400000000000000" pitchFamily="18" charset="-128"/>
              </a:endParaRPr>
            </a:p>
            <a:p>
              <a:pPr algn="ctr"/>
              <a:r>
                <a:rPr lang="es-ES" sz="2400" dirty="0" smtClean="0">
                  <a:ln w="31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Yu Mincho" panose="02020400000000000000" pitchFamily="18" charset="-128"/>
                </a:rPr>
                <a:t>DESARROLLO </a:t>
              </a:r>
              <a:r>
                <a:rPr lang="es-ES" sz="2400" dirty="0">
                  <a:ln w="31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Yu Mincho" panose="02020400000000000000" pitchFamily="18" charset="-128"/>
                </a:rPr>
                <a:t>DE COMUNIDADES RURALES</a:t>
              </a:r>
            </a:p>
          </p:txBody>
        </p:sp>
        <p:cxnSp>
          <p:nvCxnSpPr>
            <p:cNvPr id="8" name="Conector recto 7"/>
            <p:cNvCxnSpPr/>
            <p:nvPr/>
          </p:nvCxnSpPr>
          <p:spPr>
            <a:xfrm flipV="1">
              <a:off x="874059" y="3220875"/>
              <a:ext cx="10434917" cy="13446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Rectángulo 8"/>
          <p:cNvSpPr/>
          <p:nvPr/>
        </p:nvSpPr>
        <p:spPr>
          <a:xfrm>
            <a:off x="917601" y="5630885"/>
            <a:ext cx="447323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700" dirty="0" smtClean="0">
                <a:solidFill>
                  <a:schemeClr val="bg1"/>
                </a:solidFill>
                <a:ea typeface="Yu Mincho" panose="02020400000000000000" pitchFamily="18" charset="-128"/>
              </a:rPr>
              <a:t> </a:t>
            </a:r>
            <a:r>
              <a:rPr lang="es-ES" sz="2000" b="1" dirty="0" smtClean="0">
                <a:solidFill>
                  <a:schemeClr val="bg1"/>
                </a:solidFill>
                <a:ea typeface="Yu Mincho" panose="02020400000000000000" pitchFamily="18" charset="-128"/>
              </a:rPr>
              <a:t>Dra. Lorena Cornejo Ponce</a:t>
            </a:r>
          </a:p>
          <a:p>
            <a:r>
              <a:rPr lang="es-ES" sz="2000" i="1" dirty="0" smtClean="0">
                <a:solidFill>
                  <a:schemeClr val="bg1"/>
                </a:solidFill>
                <a:ea typeface="Yu Mincho" panose="02020400000000000000" pitchFamily="18" charset="-128"/>
              </a:rPr>
              <a:t>Investigador Principal Línea 5 SERC Chile</a:t>
            </a:r>
          </a:p>
          <a:p>
            <a:r>
              <a:rPr lang="es-ES" sz="2000" i="1" dirty="0" smtClean="0">
                <a:solidFill>
                  <a:schemeClr val="bg1"/>
                </a:solidFill>
                <a:ea typeface="Yu Mincho" panose="02020400000000000000" pitchFamily="18" charset="-128"/>
              </a:rPr>
              <a:t>Universidad de Tarapacá</a:t>
            </a:r>
            <a:endParaRPr lang="es-ES" sz="1000" i="1" dirty="0">
              <a:solidFill>
                <a:schemeClr val="bg1"/>
              </a:solidFill>
              <a:ea typeface="Yu Mincho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868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217713" y="406611"/>
            <a:ext cx="12163863" cy="3873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45720" tIns="45720" rIns="246888" bIns="45720" numCol="1" rtlCol="0" anchor="ctr" anchorCtr="0" compatLnSpc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CC99"/>
              </a:buClr>
              <a:buSzPct val="70000"/>
              <a:defRPr/>
            </a:pPr>
            <a:r>
              <a:rPr lang="es-ES" sz="40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Acceso a agua de calidad permitiría…</a:t>
            </a:r>
            <a:endParaRPr lang="es-ES" sz="4000" b="1" dirty="0">
              <a:ln w="6350">
                <a:solidFill>
                  <a:srgbClr val="C74917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65644" y="1129170"/>
            <a:ext cx="10668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 smtClean="0">
                <a:solidFill>
                  <a:schemeClr val="bg1"/>
                </a:solidFill>
              </a:rPr>
              <a:t>• Desarrollar agricultura intensiva y tecnificada que genere productos de alto valor agregado, diversificando la actividad y abriendo nuevos mercados junto con la consecuente formación de capital humano especializado y avanzado.</a:t>
            </a:r>
          </a:p>
          <a:p>
            <a:pPr algn="just"/>
            <a:endParaRPr lang="es-ES" sz="2800" dirty="0" smtClean="0">
              <a:solidFill>
                <a:schemeClr val="bg1"/>
              </a:solidFill>
            </a:endParaRPr>
          </a:p>
          <a:p>
            <a:pPr algn="just"/>
            <a:r>
              <a:rPr lang="es-ES" sz="2800" dirty="0" smtClean="0">
                <a:solidFill>
                  <a:schemeClr val="bg1"/>
                </a:solidFill>
              </a:rPr>
              <a:t>• Incorporar pequeños agricultores y/o ganaderos del área rural, sin acceso al mercado legal, por el uso de aguas contaminadas.</a:t>
            </a:r>
          </a:p>
          <a:p>
            <a:pPr algn="just"/>
            <a:r>
              <a:rPr lang="es-ES" sz="2800" dirty="0">
                <a:solidFill>
                  <a:schemeClr val="bg1"/>
                </a:solidFill>
              </a:rPr>
              <a:t> </a:t>
            </a:r>
            <a:endParaRPr lang="es-ES" sz="2800" dirty="0" smtClean="0">
              <a:solidFill>
                <a:schemeClr val="bg1"/>
              </a:solidFill>
            </a:endParaRPr>
          </a:p>
          <a:p>
            <a:pPr algn="just"/>
            <a:r>
              <a:rPr lang="es-ES" sz="2800" dirty="0" smtClean="0">
                <a:solidFill>
                  <a:schemeClr val="bg1"/>
                </a:solidFill>
              </a:rPr>
              <a:t>• Favorecer el emprendimiento en las zonas rurales en el ámbito turístico así como un turismo de calidad en las zonas urbanas que de acceso a clientes de diversos estratos sociales.</a:t>
            </a:r>
            <a:endParaRPr lang="es-E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4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217713" y="406611"/>
            <a:ext cx="12163863" cy="3873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45720" tIns="45720" rIns="246888" bIns="45720" numCol="1" rtlCol="0" anchor="ctr" anchorCtr="0" compatLnSpc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CC99"/>
              </a:buClr>
              <a:buSzPct val="70000"/>
              <a:defRPr/>
            </a:pPr>
            <a:r>
              <a:rPr lang="es-ES" sz="40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Los retos futuros son…</a:t>
            </a:r>
            <a:endParaRPr lang="es-ES" sz="4000" b="1" dirty="0">
              <a:ln w="6350">
                <a:solidFill>
                  <a:srgbClr val="C74917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07056" y="1326394"/>
            <a:ext cx="10668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400" b="1" dirty="0" smtClean="0">
                <a:solidFill>
                  <a:schemeClr val="bg1"/>
                </a:solidFill>
              </a:rPr>
              <a:t>Escalar</a:t>
            </a:r>
            <a:r>
              <a:rPr lang="es-ES" sz="2400" dirty="0" smtClean="0">
                <a:solidFill>
                  <a:schemeClr val="bg1"/>
                </a:solidFill>
              </a:rPr>
              <a:t> los procesos actuales para la obtención de grandes volúmenes pudiendo así llevar el agua de calidad también a las </a:t>
            </a:r>
            <a:r>
              <a:rPr lang="es-ES" sz="2400" b="1" dirty="0" smtClean="0">
                <a:solidFill>
                  <a:schemeClr val="bg1"/>
                </a:solidFill>
              </a:rPr>
              <a:t>ciudades</a:t>
            </a:r>
            <a:r>
              <a:rPr lang="es-ES" sz="2400" dirty="0" smtClean="0">
                <a:solidFill>
                  <a:schemeClr val="bg1"/>
                </a:solidFill>
              </a:rPr>
              <a:t> y las </a:t>
            </a:r>
            <a:r>
              <a:rPr lang="es-ES" sz="2400" b="1" dirty="0" smtClean="0">
                <a:solidFill>
                  <a:schemeClr val="bg1"/>
                </a:solidFill>
              </a:rPr>
              <a:t>grandes empresas (minería)</a:t>
            </a:r>
            <a:r>
              <a:rPr lang="es-ES" sz="240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es-ES" sz="2400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400" b="1" dirty="0" smtClean="0">
                <a:solidFill>
                  <a:schemeClr val="bg1"/>
                </a:solidFill>
              </a:rPr>
              <a:t>Replicar</a:t>
            </a:r>
            <a:r>
              <a:rPr lang="es-ES" sz="2400" dirty="0" smtClean="0">
                <a:solidFill>
                  <a:schemeClr val="bg1"/>
                </a:solidFill>
              </a:rPr>
              <a:t> las tecnologías existentes con mejores resultados y </a:t>
            </a:r>
            <a:r>
              <a:rPr lang="es-ES" sz="2400" b="1" dirty="0" smtClean="0">
                <a:solidFill>
                  <a:schemeClr val="bg1"/>
                </a:solidFill>
              </a:rPr>
              <a:t>optimizar</a:t>
            </a:r>
            <a:r>
              <a:rPr lang="es-ES" sz="2400" dirty="0" smtClean="0">
                <a:solidFill>
                  <a:schemeClr val="bg1"/>
                </a:solidFill>
              </a:rPr>
              <a:t>las para las condiciones particulares de </a:t>
            </a:r>
            <a:r>
              <a:rPr lang="es-ES" sz="2400" b="1" dirty="0" smtClean="0">
                <a:solidFill>
                  <a:schemeClr val="bg1"/>
                </a:solidFill>
              </a:rPr>
              <a:t>Chile</a:t>
            </a:r>
            <a:r>
              <a:rPr lang="es-ES" sz="240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/>
                </a:solidFill>
              </a:rPr>
              <a:t>Desarrollar nuevas tecnologías y mejoras en los procesos, en </a:t>
            </a:r>
            <a:r>
              <a:rPr lang="es-ES" sz="2400" b="1" dirty="0" smtClean="0">
                <a:solidFill>
                  <a:schemeClr val="bg1"/>
                </a:solidFill>
              </a:rPr>
              <a:t>colaboración</a:t>
            </a:r>
            <a:r>
              <a:rPr lang="es-ES" sz="2400" dirty="0" smtClean="0">
                <a:solidFill>
                  <a:schemeClr val="bg1"/>
                </a:solidFill>
              </a:rPr>
              <a:t> con las </a:t>
            </a:r>
            <a:r>
              <a:rPr lang="es-ES" sz="2400" b="1" dirty="0" smtClean="0">
                <a:solidFill>
                  <a:schemeClr val="bg1"/>
                </a:solidFill>
              </a:rPr>
              <a:t>empresas privadas</a:t>
            </a:r>
            <a:r>
              <a:rPr lang="es-ES" sz="2400" dirty="0" smtClean="0">
                <a:solidFill>
                  <a:schemeClr val="bg1"/>
                </a:solidFill>
              </a:rPr>
              <a:t>, con el fin de </a:t>
            </a:r>
            <a:r>
              <a:rPr lang="es-ES" sz="2400" b="1" dirty="0" smtClean="0">
                <a:solidFill>
                  <a:schemeClr val="bg1"/>
                </a:solidFill>
              </a:rPr>
              <a:t>disminuir los costos</a:t>
            </a:r>
            <a:r>
              <a:rPr lang="es-ES" sz="2400" dirty="0" smtClean="0">
                <a:solidFill>
                  <a:schemeClr val="bg1"/>
                </a:solidFill>
              </a:rPr>
              <a:t> actuales de tratamiento.</a:t>
            </a:r>
          </a:p>
        </p:txBody>
      </p:sp>
      <p:sp>
        <p:nvSpPr>
          <p:cNvPr id="6" name="16 Rectángulo redondeado"/>
          <p:cNvSpPr/>
          <p:nvPr/>
        </p:nvSpPr>
        <p:spPr>
          <a:xfrm>
            <a:off x="2193809" y="5279047"/>
            <a:ext cx="8211670" cy="1169857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 smtClean="0"/>
              <a:t>¡DEMOCRATIZAR EL AGUA DE CALIDAD!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38017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521073" y="2138083"/>
            <a:ext cx="11149855" cy="270968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782" y="435939"/>
            <a:ext cx="7540854" cy="197792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elaxedModerately"/>
            <a:lightRig rig="harsh" dir="t">
              <a:rot lat="0" lon="0" rev="3000000"/>
            </a:lightRig>
          </a:scene3d>
          <a:sp3d extrusionH="254000" contourW="19050">
            <a:bevelT w="82550" h="44450" prst="hardEdge"/>
            <a:bevelB w="82550" h="44450" prst="angle"/>
            <a:contourClr>
              <a:srgbClr val="FFFFFF"/>
            </a:contourClr>
          </a:sp3d>
        </p:spPr>
      </p:pic>
      <p:grpSp>
        <p:nvGrpSpPr>
          <p:cNvPr id="18" name="Grupo 17"/>
          <p:cNvGrpSpPr/>
          <p:nvPr/>
        </p:nvGrpSpPr>
        <p:grpSpPr>
          <a:xfrm>
            <a:off x="5550267" y="5657779"/>
            <a:ext cx="5336100" cy="980387"/>
            <a:chOff x="6155385" y="5657779"/>
            <a:chExt cx="5336100" cy="980387"/>
          </a:xfrm>
        </p:grpSpPr>
        <p:sp>
          <p:nvSpPr>
            <p:cNvPr id="17" name="Rectángulo 16"/>
            <p:cNvSpPr/>
            <p:nvPr/>
          </p:nvSpPr>
          <p:spPr>
            <a:xfrm>
              <a:off x="6155385" y="5657779"/>
              <a:ext cx="5328403" cy="980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D8D0BF"/>
                </a:clrFrom>
                <a:clrTo>
                  <a:srgbClr val="D8D0BF">
                    <a:alpha val="0"/>
                  </a:srgbClr>
                </a:clrTo>
              </a:clrChange>
            </a:blip>
            <a:srcRect l="13483" t="13787" r="47141" b="73345"/>
            <a:stretch/>
          </p:blipFill>
          <p:spPr>
            <a:xfrm>
              <a:off x="6155385" y="5740064"/>
              <a:ext cx="5336100" cy="89810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" name="Grupo 9"/>
          <p:cNvGrpSpPr/>
          <p:nvPr/>
        </p:nvGrpSpPr>
        <p:grpSpPr>
          <a:xfrm>
            <a:off x="-2" y="2545944"/>
            <a:ext cx="12192000" cy="2062103"/>
            <a:chOff x="-2" y="2472289"/>
            <a:chExt cx="12192000" cy="2062103"/>
          </a:xfrm>
        </p:grpSpPr>
        <p:sp>
          <p:nvSpPr>
            <p:cNvPr id="6" name="Rectángulo 5"/>
            <p:cNvSpPr/>
            <p:nvPr/>
          </p:nvSpPr>
          <p:spPr>
            <a:xfrm>
              <a:off x="-2" y="2472289"/>
              <a:ext cx="12192000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4400" b="1" dirty="0" smtClean="0">
                  <a:ln w="3175">
                    <a:solidFill>
                      <a:srgbClr val="D51B0D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Yu Mincho" panose="02020400000000000000" pitchFamily="18" charset="-128"/>
                </a:rPr>
                <a:t>TRATAMIENTO SOLAR DE AGUAS</a:t>
              </a:r>
              <a:endParaRPr lang="es-ES" sz="1200" b="1" dirty="0" smtClean="0">
                <a:ln w="3175">
                  <a:solidFill>
                    <a:srgbClr val="D51B0D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Mincho" panose="02020400000000000000" pitchFamily="18" charset="-128"/>
              </a:endParaRPr>
            </a:p>
            <a:p>
              <a:pPr algn="ctr"/>
              <a:r>
                <a:rPr lang="es-ES" b="1" dirty="0" smtClean="0">
                  <a:ln w="3175">
                    <a:solidFill>
                      <a:srgbClr val="D51B0D"/>
                    </a:solidFill>
                    <a:prstDash val="solid"/>
                  </a:ln>
                  <a:solidFill>
                    <a:srgbClr val="D51B0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Yu Mincho" panose="02020400000000000000" pitchFamily="18" charset="-128"/>
                </a:rPr>
                <a:t> </a:t>
              </a:r>
              <a:endParaRPr lang="es-ES" sz="6000" b="1" dirty="0" smtClean="0">
                <a:ln w="3175">
                  <a:solidFill>
                    <a:srgbClr val="D51B0D"/>
                  </a:solidFill>
                  <a:prstDash val="solid"/>
                </a:ln>
                <a:solidFill>
                  <a:srgbClr val="D51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Mincho" panose="02020400000000000000" pitchFamily="18" charset="-128"/>
              </a:endParaRPr>
            </a:p>
            <a:p>
              <a:pPr algn="ctr"/>
              <a:r>
                <a:rPr lang="es-ES" sz="6600" dirty="0" smtClean="0">
                  <a:ln w="31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Yu Mincho" panose="02020400000000000000" pitchFamily="18" charset="-128"/>
                </a:rPr>
                <a:t>GRACIAS POR SU ATENCIÓN</a:t>
              </a:r>
              <a:endParaRPr lang="es-ES" sz="6600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Mincho" panose="02020400000000000000" pitchFamily="18" charset="-128"/>
              </a:endParaRPr>
            </a:p>
          </p:txBody>
        </p:sp>
        <p:cxnSp>
          <p:nvCxnSpPr>
            <p:cNvPr id="8" name="Conector recto 7"/>
            <p:cNvCxnSpPr/>
            <p:nvPr/>
          </p:nvCxnSpPr>
          <p:spPr>
            <a:xfrm flipV="1">
              <a:off x="874059" y="3220875"/>
              <a:ext cx="10434917" cy="13446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Rectángulo 8"/>
          <p:cNvSpPr/>
          <p:nvPr/>
        </p:nvSpPr>
        <p:spPr>
          <a:xfrm>
            <a:off x="1087892" y="5630885"/>
            <a:ext cx="445309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700" dirty="0" smtClean="0">
                <a:solidFill>
                  <a:schemeClr val="bg1"/>
                </a:solidFill>
                <a:ea typeface="Yu Mincho" panose="02020400000000000000" pitchFamily="18" charset="-128"/>
              </a:rPr>
              <a:t> </a:t>
            </a:r>
            <a:r>
              <a:rPr lang="es-ES" sz="2000" b="1" dirty="0" smtClean="0">
                <a:solidFill>
                  <a:schemeClr val="bg1"/>
                </a:solidFill>
                <a:ea typeface="Yu Mincho" panose="02020400000000000000" pitchFamily="18" charset="-128"/>
              </a:rPr>
              <a:t>Dra. Lorena Cornejo Ponce</a:t>
            </a:r>
          </a:p>
          <a:p>
            <a:r>
              <a:rPr lang="es-ES" sz="2000" i="1" dirty="0" smtClean="0">
                <a:solidFill>
                  <a:schemeClr val="bg1"/>
                </a:solidFill>
                <a:ea typeface="Yu Mincho" panose="02020400000000000000" pitchFamily="18" charset="-128"/>
              </a:rPr>
              <a:t>Investigador Principal Línea 5 SERC Chile</a:t>
            </a:r>
          </a:p>
          <a:p>
            <a:r>
              <a:rPr lang="es-ES" sz="2000" i="1" dirty="0" smtClean="0">
                <a:solidFill>
                  <a:schemeClr val="bg1"/>
                </a:solidFill>
                <a:ea typeface="Yu Mincho" panose="02020400000000000000" pitchFamily="18" charset="-128"/>
              </a:rPr>
              <a:t>Universidad de Tarapacá</a:t>
            </a:r>
            <a:endParaRPr lang="es-ES" sz="1000" i="1" dirty="0">
              <a:solidFill>
                <a:schemeClr val="bg1"/>
              </a:solidFill>
              <a:ea typeface="Yu Mincho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409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SERC\SERC Presentación\logo 35cm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613" y="1484785"/>
            <a:ext cx="1830325" cy="287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845" y="2752493"/>
            <a:ext cx="872340" cy="126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79" y="332657"/>
            <a:ext cx="1857412" cy="130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072" y="2769"/>
            <a:ext cx="944161" cy="175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ogo_fi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6197494"/>
            <a:ext cx="2081728" cy="54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6" r="28836" b="36784"/>
          <a:stretch>
            <a:fillRect/>
          </a:stretch>
        </p:blipFill>
        <p:spPr bwMode="auto">
          <a:xfrm>
            <a:off x="8256241" y="4110160"/>
            <a:ext cx="1501757" cy="119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13"/>
          <a:stretch>
            <a:fillRect/>
          </a:stretch>
        </p:blipFill>
        <p:spPr bwMode="auto">
          <a:xfrm>
            <a:off x="8802748" y="2142863"/>
            <a:ext cx="1037669" cy="121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ts4.mm.bing.net/th?id=H.4705163672814371&amp;pid=15.1&amp;H=96&amp;W=16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950" y="5155177"/>
            <a:ext cx="1424842" cy="85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52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 txBox="1">
            <a:spLocks noGrp="1"/>
          </p:cNvSpPr>
          <p:nvPr>
            <p:ph type="title"/>
          </p:nvPr>
        </p:nvSpPr>
        <p:spPr>
          <a:xfrm>
            <a:off x="174171" y="399027"/>
            <a:ext cx="12163863" cy="387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45720" tIns="45720" rIns="246888" bIns="45720" numCol="1" anchor="ctr" anchorCtr="0" compatLnSpc="1">
            <a:noAutofit/>
          </a:bodyPr>
          <a:lstStyle/>
          <a:p>
            <a:pPr>
              <a:spcBef>
                <a:spcPct val="0"/>
              </a:spcBef>
              <a:buClr>
                <a:srgbClr val="00CC99"/>
              </a:buClr>
              <a:buSzPct val="70000"/>
              <a:buFont typeface="Wingdings 2"/>
              <a:buNone/>
              <a:defRPr/>
            </a:pPr>
            <a:r>
              <a:rPr lang="es-ES" sz="34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Miembros de la línea nº5: </a:t>
            </a:r>
            <a:br>
              <a:rPr lang="es-ES" sz="34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s-ES" sz="34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				Tratamiento Solar de Aguas</a:t>
            </a:r>
            <a:endParaRPr lang="es-ES" sz="3400" b="1" dirty="0">
              <a:ln w="6350">
                <a:solidFill>
                  <a:srgbClr val="C74917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9372"/>
            <a:ext cx="1736187" cy="569862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896035" y="1385048"/>
            <a:ext cx="4557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Universidad de Tarapacá: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Dra. Lorena Cornejo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Dr. Alejandro Cabrera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896034" y="2548768"/>
            <a:ext cx="42223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Universidad de Antofagasta: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Dr. </a:t>
            </a:r>
            <a:r>
              <a:rPr lang="en-US" dirty="0" err="1" smtClean="0">
                <a:solidFill>
                  <a:schemeClr val="bg1"/>
                </a:solidFill>
              </a:rPr>
              <a:t>María</a:t>
            </a:r>
            <a:r>
              <a:rPr lang="en-US" dirty="0" smtClean="0">
                <a:solidFill>
                  <a:schemeClr val="bg1"/>
                </a:solidFill>
              </a:rPr>
              <a:t> Elisa </a:t>
            </a:r>
            <a:r>
              <a:rPr lang="en-US" dirty="0" err="1" smtClean="0">
                <a:solidFill>
                  <a:schemeClr val="bg1"/>
                </a:solidFill>
              </a:rPr>
              <a:t>Taboada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6117257" y="1497277"/>
            <a:ext cx="1680882" cy="721625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Desalación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7934814" y="1497277"/>
            <a:ext cx="1920386" cy="721625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Descontaminación</a:t>
            </a:r>
            <a:r>
              <a:rPr lang="en-US" sz="1200" dirty="0" smtClean="0">
                <a:solidFill>
                  <a:schemeClr val="tx1"/>
                </a:solidFill>
              </a:rPr>
              <a:t>(Zero Valent)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10013628" y="1485898"/>
            <a:ext cx="1680882" cy="721625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Desinfección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6117257" y="2616147"/>
            <a:ext cx="2139235" cy="721625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Cristalización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896033" y="3672536"/>
            <a:ext cx="39534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Universidad de Santiago de Chile: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Dr. Ricardo Salazar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6117258" y="3672536"/>
            <a:ext cx="2139235" cy="721625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Foto</a:t>
            </a:r>
            <a:r>
              <a:rPr lang="en-US" sz="1600" b="1" dirty="0" smtClean="0">
                <a:solidFill>
                  <a:schemeClr val="tx1"/>
                </a:solidFill>
              </a:rPr>
              <a:t>-electro-Fenton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876138" y="4559257"/>
            <a:ext cx="33527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Universidad de Concepción: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Dr. </a:t>
            </a:r>
            <a:r>
              <a:rPr lang="en-US" dirty="0" err="1" smtClean="0">
                <a:solidFill>
                  <a:schemeClr val="bg1"/>
                </a:solidFill>
              </a:rPr>
              <a:t>Héctor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Mansilla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Dr. David Contreras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Dr. Jorge </a:t>
            </a:r>
            <a:r>
              <a:rPr lang="en-US" dirty="0" err="1" smtClean="0">
                <a:solidFill>
                  <a:schemeClr val="bg1"/>
                </a:solidFill>
              </a:rPr>
              <a:t>Yáñez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6117258" y="4820757"/>
            <a:ext cx="2139235" cy="721625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Fotocatálisis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Homogénea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8396444" y="4820757"/>
            <a:ext cx="2139235" cy="721625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Fotocatálisis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Heterogénea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6453560" y="6273225"/>
            <a:ext cx="41392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500" dirty="0" smtClean="0">
                <a:solidFill>
                  <a:schemeClr val="bg1"/>
                </a:solidFill>
                <a:ea typeface="Yu Mincho" panose="02020400000000000000" pitchFamily="18" charset="-128"/>
              </a:rPr>
              <a:t> </a:t>
            </a:r>
            <a:r>
              <a:rPr lang="es-ES" sz="1600" b="1" dirty="0" smtClean="0">
                <a:solidFill>
                  <a:schemeClr val="bg1"/>
                </a:solidFill>
                <a:ea typeface="Yu Mincho" panose="02020400000000000000" pitchFamily="18" charset="-128"/>
              </a:rPr>
              <a:t>Dra. Lorena Cornejo Ponce</a:t>
            </a:r>
          </a:p>
          <a:p>
            <a:pPr algn="r"/>
            <a:r>
              <a:rPr lang="es-ES" sz="1600" i="1" dirty="0" smtClean="0">
                <a:solidFill>
                  <a:schemeClr val="bg1"/>
                </a:solidFill>
                <a:ea typeface="Yu Mincho" panose="02020400000000000000" pitchFamily="18" charset="-128"/>
              </a:rPr>
              <a:t>Investigador Principal Línea 5 SERC</a:t>
            </a:r>
          </a:p>
        </p:txBody>
      </p:sp>
      <p:sp>
        <p:nvSpPr>
          <p:cNvPr id="27" name="Rectángulo redondeado 26"/>
          <p:cNvSpPr/>
          <p:nvPr/>
        </p:nvSpPr>
        <p:spPr>
          <a:xfrm>
            <a:off x="8396443" y="2610959"/>
            <a:ext cx="2139235" cy="721625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Equilibrio</a:t>
            </a:r>
            <a:r>
              <a:rPr lang="en-US" sz="1600" b="1" dirty="0" smtClean="0">
                <a:solidFill>
                  <a:schemeClr val="tx1"/>
                </a:solidFill>
              </a:rPr>
              <a:t> de </a:t>
            </a:r>
            <a:r>
              <a:rPr lang="en-US" sz="1600" b="1" dirty="0" err="1" smtClean="0">
                <a:solidFill>
                  <a:schemeClr val="tx1"/>
                </a:solidFill>
              </a:rPr>
              <a:t>fases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17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 noGrp="1"/>
          </p:cNvSpPr>
          <p:nvPr>
            <p:ph type="title"/>
          </p:nvPr>
        </p:nvSpPr>
        <p:spPr>
          <a:xfrm>
            <a:off x="145352" y="514700"/>
            <a:ext cx="12163863" cy="387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45720" tIns="45720" rIns="246888" bIns="45720" numCol="1" anchor="ctr" anchorCtr="0" compatLnSpc="1">
            <a:noAutofit/>
          </a:bodyPr>
          <a:lstStyle/>
          <a:p>
            <a:pPr>
              <a:spcBef>
                <a:spcPct val="0"/>
              </a:spcBef>
              <a:buClr>
                <a:srgbClr val="00CC99"/>
              </a:buClr>
              <a:buSzPct val="70000"/>
              <a:buFont typeface="Wingdings 2"/>
              <a:buNone/>
              <a:defRPr/>
            </a:pPr>
            <a:r>
              <a:rPr lang="es-ES" sz="36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El agua en el Norte de Chile: </a:t>
            </a:r>
            <a:br>
              <a:rPr lang="es-ES" sz="36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s-ES" sz="3600" b="1" dirty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es-ES" sz="36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				Escasez y baja calidad</a:t>
            </a:r>
            <a:endParaRPr lang="es-ES" sz="3600" b="1" dirty="0">
              <a:ln w="6350">
                <a:solidFill>
                  <a:srgbClr val="C74917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75539415"/>
              </p:ext>
            </p:extLst>
          </p:nvPr>
        </p:nvGraphicFramePr>
        <p:xfrm>
          <a:off x="653797" y="1631957"/>
          <a:ext cx="5573487" cy="4769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ángulo redondeado 6"/>
          <p:cNvSpPr/>
          <p:nvPr/>
        </p:nvSpPr>
        <p:spPr>
          <a:xfrm>
            <a:off x="7626889" y="1905594"/>
            <a:ext cx="3830005" cy="78915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solidFill>
                  <a:schemeClr val="bg1"/>
                </a:solidFill>
              </a:rPr>
              <a:t>Escasez de agua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8" name="Flecha derecha 7"/>
          <p:cNvSpPr/>
          <p:nvPr/>
        </p:nvSpPr>
        <p:spPr>
          <a:xfrm>
            <a:off x="6397315" y="2114174"/>
            <a:ext cx="1059543" cy="580571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ángulo redondeado 8"/>
          <p:cNvSpPr/>
          <p:nvPr/>
        </p:nvSpPr>
        <p:spPr>
          <a:xfrm>
            <a:off x="7626889" y="3047761"/>
            <a:ext cx="3830005" cy="78915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solidFill>
                  <a:schemeClr val="bg1"/>
                </a:solidFill>
              </a:rPr>
              <a:t>Baja calidad del agua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10" name="Flecha derecha 9"/>
          <p:cNvSpPr/>
          <p:nvPr/>
        </p:nvSpPr>
        <p:spPr>
          <a:xfrm>
            <a:off x="6397314" y="3152052"/>
            <a:ext cx="1059543" cy="580571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redondeado 10"/>
          <p:cNvSpPr/>
          <p:nvPr/>
        </p:nvSpPr>
        <p:spPr>
          <a:xfrm>
            <a:off x="7626889" y="4189928"/>
            <a:ext cx="3830005" cy="78915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solidFill>
                  <a:schemeClr val="bg1"/>
                </a:solidFill>
              </a:rPr>
              <a:t>Desalación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12" name="Flecha derecha 11"/>
          <p:cNvSpPr/>
          <p:nvPr/>
        </p:nvSpPr>
        <p:spPr>
          <a:xfrm>
            <a:off x="6397314" y="4294219"/>
            <a:ext cx="1059543" cy="580571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 redondeado 12"/>
          <p:cNvSpPr/>
          <p:nvPr/>
        </p:nvSpPr>
        <p:spPr>
          <a:xfrm>
            <a:off x="7626889" y="5276659"/>
            <a:ext cx="3830005" cy="78915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solidFill>
                  <a:schemeClr val="bg1"/>
                </a:solidFill>
              </a:rPr>
              <a:t>Procesos solares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14" name="Flecha derecha 13"/>
          <p:cNvSpPr/>
          <p:nvPr/>
        </p:nvSpPr>
        <p:spPr>
          <a:xfrm>
            <a:off x="6397314" y="5380950"/>
            <a:ext cx="1059543" cy="580571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6453560" y="6273225"/>
            <a:ext cx="41392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500" dirty="0" smtClean="0">
                <a:solidFill>
                  <a:schemeClr val="bg1"/>
                </a:solidFill>
                <a:ea typeface="Yu Mincho" panose="02020400000000000000" pitchFamily="18" charset="-128"/>
              </a:rPr>
              <a:t> </a:t>
            </a:r>
            <a:r>
              <a:rPr lang="es-ES" sz="1600" b="1" dirty="0" smtClean="0">
                <a:solidFill>
                  <a:schemeClr val="bg1"/>
                </a:solidFill>
                <a:ea typeface="Yu Mincho" panose="02020400000000000000" pitchFamily="18" charset="-128"/>
              </a:rPr>
              <a:t>Dra. Lorena Cornejo Ponce</a:t>
            </a:r>
          </a:p>
          <a:p>
            <a:pPr algn="r"/>
            <a:r>
              <a:rPr lang="es-ES" sz="1600" i="1" dirty="0" smtClean="0">
                <a:solidFill>
                  <a:schemeClr val="bg1"/>
                </a:solidFill>
                <a:ea typeface="Yu Mincho" panose="02020400000000000000" pitchFamily="18" charset="-128"/>
              </a:rPr>
              <a:t>Investigador principal línea nº5 SERC</a:t>
            </a:r>
          </a:p>
        </p:txBody>
      </p:sp>
    </p:spTree>
    <p:extLst>
      <p:ext uri="{BB962C8B-B14F-4D97-AF65-F5344CB8AC3E}">
        <p14:creationId xmlns:p14="http://schemas.microsoft.com/office/powerpoint/2010/main" val="425317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553" t="15493" r="3663" b="1447"/>
          <a:stretch/>
        </p:blipFill>
        <p:spPr>
          <a:xfrm>
            <a:off x="518616" y="1835754"/>
            <a:ext cx="6155140" cy="4148919"/>
          </a:xfrm>
          <a:prstGeom prst="rect">
            <a:avLst/>
          </a:prstGeom>
        </p:spPr>
      </p:pic>
      <p:sp>
        <p:nvSpPr>
          <p:cNvPr id="5" name="2 Subtítulo"/>
          <p:cNvSpPr txBox="1">
            <a:spLocks noGrp="1"/>
          </p:cNvSpPr>
          <p:nvPr>
            <p:ph type="title"/>
          </p:nvPr>
        </p:nvSpPr>
        <p:spPr>
          <a:xfrm>
            <a:off x="145352" y="514700"/>
            <a:ext cx="12163863" cy="387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45720" tIns="45720" rIns="246888" bIns="45720" numCol="1" anchor="ctr" anchorCtr="0" compatLnSpc="1">
            <a:noAutofit/>
          </a:bodyPr>
          <a:lstStyle/>
          <a:p>
            <a:pPr>
              <a:spcBef>
                <a:spcPct val="0"/>
              </a:spcBef>
              <a:buClr>
                <a:srgbClr val="00CC99"/>
              </a:buClr>
              <a:buSzPct val="70000"/>
              <a:buFont typeface="Wingdings 2"/>
              <a:buNone/>
              <a:defRPr/>
            </a:pPr>
            <a:r>
              <a:rPr lang="es-ES" sz="36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El agua en el Norte de Chile: </a:t>
            </a:r>
            <a:br>
              <a:rPr lang="es-ES" sz="36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s-ES" sz="3600" b="1" dirty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es-ES" sz="36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				Escasez y baja calidad</a:t>
            </a:r>
            <a:endParaRPr lang="es-ES" sz="3600" b="1" dirty="0">
              <a:ln w="6350">
                <a:solidFill>
                  <a:srgbClr val="C74917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9258" t="19856" r="45711" b="7644"/>
          <a:stretch/>
        </p:blipFill>
        <p:spPr>
          <a:xfrm>
            <a:off x="6968336" y="1374011"/>
            <a:ext cx="4359306" cy="507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7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 noGrp="1"/>
          </p:cNvSpPr>
          <p:nvPr>
            <p:ph type="title"/>
          </p:nvPr>
        </p:nvSpPr>
        <p:spPr>
          <a:xfrm>
            <a:off x="28137" y="2881382"/>
            <a:ext cx="12163863" cy="387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45720" tIns="45720" rIns="246888" bIns="45720" numCol="1" anchor="ctr" anchorCtr="0" compatLnSpc="1">
            <a:noAutofit/>
          </a:bodyPr>
          <a:lstStyle/>
          <a:p>
            <a:pPr algn="ctr">
              <a:spcBef>
                <a:spcPct val="0"/>
              </a:spcBef>
              <a:buClr>
                <a:srgbClr val="00CC99"/>
              </a:buClr>
              <a:buSzPct val="70000"/>
              <a:buFont typeface="Wingdings 2"/>
              <a:buNone/>
              <a:defRPr/>
            </a:pPr>
            <a:r>
              <a:rPr lang="es-ES" sz="66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Proyectos en </a:t>
            </a:r>
            <a:br>
              <a:rPr lang="es-ES" sz="66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s-ES" sz="66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Comunidades Rurales</a:t>
            </a:r>
            <a:endParaRPr lang="es-ES" sz="6600" b="1" dirty="0">
              <a:ln w="6350">
                <a:solidFill>
                  <a:srgbClr val="C74917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35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0064" t="30308" r="36279" b="16121"/>
          <a:stretch/>
        </p:blipFill>
        <p:spPr>
          <a:xfrm>
            <a:off x="1762404" y="1115676"/>
            <a:ext cx="8667192" cy="4865161"/>
          </a:xfrm>
          <a:prstGeom prst="rect">
            <a:avLst/>
          </a:prstGeom>
        </p:spPr>
      </p:pic>
      <p:sp>
        <p:nvSpPr>
          <p:cNvPr id="4" name="2 Subtítulo"/>
          <p:cNvSpPr txBox="1">
            <a:spLocks noGrp="1"/>
          </p:cNvSpPr>
          <p:nvPr>
            <p:ph type="title"/>
          </p:nvPr>
        </p:nvSpPr>
        <p:spPr>
          <a:xfrm>
            <a:off x="217713" y="297427"/>
            <a:ext cx="12163863" cy="387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45720" tIns="45720" rIns="246888" bIns="45720" numCol="1" anchor="ctr" anchorCtr="0" compatLnSpc="1">
            <a:noAutofit/>
          </a:bodyPr>
          <a:lstStyle/>
          <a:p>
            <a:pPr>
              <a:spcBef>
                <a:spcPct val="0"/>
              </a:spcBef>
              <a:buClr>
                <a:srgbClr val="00CC99"/>
              </a:buClr>
              <a:buSzPct val="70000"/>
              <a:buFont typeface="Wingdings 2"/>
              <a:buNone/>
              <a:defRPr/>
            </a:pPr>
            <a:r>
              <a:rPr lang="es-ES" sz="34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Universidad de Tarapacá: Desalación</a:t>
            </a:r>
            <a:endParaRPr lang="es-ES" sz="3400" b="1" dirty="0">
              <a:ln w="6350">
                <a:solidFill>
                  <a:srgbClr val="C74917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453560" y="6273225"/>
            <a:ext cx="41392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500" dirty="0" smtClean="0">
                <a:solidFill>
                  <a:schemeClr val="bg1"/>
                </a:solidFill>
                <a:ea typeface="Yu Mincho" panose="02020400000000000000" pitchFamily="18" charset="-128"/>
              </a:rPr>
              <a:t> </a:t>
            </a:r>
            <a:r>
              <a:rPr lang="es-ES" sz="1600" b="1" dirty="0" smtClean="0">
                <a:solidFill>
                  <a:schemeClr val="bg1"/>
                </a:solidFill>
                <a:ea typeface="Yu Mincho" panose="02020400000000000000" pitchFamily="18" charset="-128"/>
              </a:rPr>
              <a:t>Dra. Lorena Cornejo Ponce</a:t>
            </a:r>
          </a:p>
          <a:p>
            <a:pPr algn="r"/>
            <a:r>
              <a:rPr lang="es-ES" sz="1600" i="1" dirty="0" smtClean="0">
                <a:solidFill>
                  <a:schemeClr val="bg1"/>
                </a:solidFill>
                <a:ea typeface="Yu Mincho" panose="02020400000000000000" pitchFamily="18" charset="-128"/>
              </a:rPr>
              <a:t>Investigador Principal </a:t>
            </a:r>
            <a:r>
              <a:rPr lang="es-ES" sz="1600" i="1" dirty="0">
                <a:solidFill>
                  <a:schemeClr val="bg1"/>
                </a:solidFill>
                <a:ea typeface="Yu Mincho" panose="02020400000000000000" pitchFamily="18" charset="-128"/>
              </a:rPr>
              <a:t>L</a:t>
            </a:r>
            <a:r>
              <a:rPr lang="es-ES" sz="1600" i="1" dirty="0" smtClean="0">
                <a:solidFill>
                  <a:schemeClr val="bg1"/>
                </a:solidFill>
                <a:ea typeface="Yu Mincho" panose="02020400000000000000" pitchFamily="18" charset="-128"/>
              </a:rPr>
              <a:t>ínea 5 SERC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4279613" y="3139437"/>
            <a:ext cx="2707429" cy="121289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UNIDAD DE SEPARACIÓN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t</a:t>
            </a:r>
            <a:r>
              <a:rPr lang="en-US" dirty="0" err="1" smtClean="0">
                <a:solidFill>
                  <a:schemeClr val="tx1"/>
                </a:solidFill>
              </a:rPr>
              <a:t>érmica</a:t>
            </a:r>
            <a:r>
              <a:rPr lang="en-US" dirty="0" smtClean="0">
                <a:solidFill>
                  <a:schemeClr val="tx1"/>
                </a:solidFill>
              </a:rPr>
              <a:t> o </a:t>
            </a:r>
            <a:r>
              <a:rPr lang="en-US" dirty="0" err="1" smtClean="0">
                <a:solidFill>
                  <a:schemeClr val="tx1"/>
                </a:solidFill>
              </a:rPr>
              <a:t>membranas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lecha derecha 8"/>
          <p:cNvSpPr/>
          <p:nvPr/>
        </p:nvSpPr>
        <p:spPr>
          <a:xfrm>
            <a:off x="3292638" y="3455594"/>
            <a:ext cx="1059543" cy="580571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redondeado 9"/>
          <p:cNvSpPr/>
          <p:nvPr/>
        </p:nvSpPr>
        <p:spPr>
          <a:xfrm>
            <a:off x="1486125" y="3139435"/>
            <a:ext cx="1806513" cy="121289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Agua de </a:t>
            </a:r>
            <a:r>
              <a:rPr lang="en-US" b="1" dirty="0" err="1">
                <a:solidFill>
                  <a:schemeClr val="tx1"/>
                </a:solidFill>
              </a:rPr>
              <a:t>Alimentación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(mar o </a:t>
            </a:r>
            <a:r>
              <a:rPr lang="en-US" dirty="0" err="1">
                <a:solidFill>
                  <a:schemeClr val="tx1"/>
                </a:solidFill>
              </a:rPr>
              <a:t>salobre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1" name="Flecha derecha 10"/>
          <p:cNvSpPr/>
          <p:nvPr/>
        </p:nvSpPr>
        <p:spPr>
          <a:xfrm rot="5400000">
            <a:off x="5103554" y="2384146"/>
            <a:ext cx="1059543" cy="580571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ángulo redondeado 11"/>
          <p:cNvSpPr/>
          <p:nvPr/>
        </p:nvSpPr>
        <p:spPr>
          <a:xfrm>
            <a:off x="4444400" y="931769"/>
            <a:ext cx="2372263" cy="121289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Fuente de </a:t>
            </a:r>
            <a:r>
              <a:rPr lang="en-US" b="1" dirty="0" err="1" smtClean="0">
                <a:solidFill>
                  <a:schemeClr val="tx1"/>
                </a:solidFill>
              </a:rPr>
              <a:t>Energía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térmica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mecánica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potencial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eléctrico</a:t>
            </a:r>
            <a:r>
              <a:rPr lang="en-US" dirty="0" smtClean="0">
                <a:solidFill>
                  <a:schemeClr val="tx1"/>
                </a:solidFill>
              </a:rPr>
              <a:t>…)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lecha derecha 12"/>
          <p:cNvSpPr/>
          <p:nvPr/>
        </p:nvSpPr>
        <p:spPr>
          <a:xfrm rot="5400000">
            <a:off x="5103553" y="4498658"/>
            <a:ext cx="1059543" cy="580571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 redondeado 13"/>
          <p:cNvSpPr/>
          <p:nvPr/>
        </p:nvSpPr>
        <p:spPr>
          <a:xfrm>
            <a:off x="4444399" y="5325425"/>
            <a:ext cx="2372263" cy="121289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Agua de </a:t>
            </a:r>
            <a:r>
              <a:rPr lang="en-US" b="1" dirty="0" err="1">
                <a:solidFill>
                  <a:schemeClr val="tx1"/>
                </a:solidFill>
              </a:rPr>
              <a:t>R</a:t>
            </a:r>
            <a:r>
              <a:rPr lang="en-US" b="1" dirty="0" err="1" smtClean="0">
                <a:solidFill>
                  <a:schemeClr val="tx1"/>
                </a:solidFill>
              </a:rPr>
              <a:t>echazo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salmuera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lecha derecha 14"/>
          <p:cNvSpPr/>
          <p:nvPr/>
        </p:nvSpPr>
        <p:spPr>
          <a:xfrm>
            <a:off x="6914474" y="3455594"/>
            <a:ext cx="1059543" cy="580571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ángulo redondeado 15"/>
          <p:cNvSpPr/>
          <p:nvPr/>
        </p:nvSpPr>
        <p:spPr>
          <a:xfrm>
            <a:off x="7974011" y="3139435"/>
            <a:ext cx="1806513" cy="121289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Agua </a:t>
            </a:r>
            <a:r>
              <a:rPr lang="en-US" b="1" dirty="0" err="1">
                <a:solidFill>
                  <a:schemeClr val="tx1"/>
                </a:solidFill>
              </a:rPr>
              <a:t>P</a:t>
            </a:r>
            <a:r>
              <a:rPr lang="en-US" b="1" dirty="0" err="1" smtClean="0">
                <a:solidFill>
                  <a:schemeClr val="tx1"/>
                </a:solidFill>
              </a:rPr>
              <a:t>roducto</a:t>
            </a:r>
            <a:endParaRPr lang="en-US" b="1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destilado</a:t>
            </a:r>
            <a:r>
              <a:rPr lang="en-US" dirty="0" smtClean="0">
                <a:solidFill>
                  <a:schemeClr val="tx1"/>
                </a:solidFill>
              </a:rPr>
              <a:t> o </a:t>
            </a:r>
            <a:r>
              <a:rPr lang="en-US" dirty="0" err="1" smtClean="0">
                <a:solidFill>
                  <a:schemeClr val="tx1"/>
                </a:solidFill>
              </a:rPr>
              <a:t>permeado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5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217713" y="406611"/>
            <a:ext cx="12163863" cy="3873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45720" tIns="45720" rIns="246888" bIns="45720" numCol="1" rtlCol="0" anchor="ctr" anchorCtr="0" compatLnSpc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CC99"/>
              </a:buClr>
              <a:buSzPct val="70000"/>
              <a:defRPr/>
            </a:pPr>
            <a:r>
              <a:rPr lang="es-ES" sz="3400" b="1" dirty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Proyecto FIC Comuna </a:t>
            </a:r>
            <a:r>
              <a:rPr lang="es-ES" sz="3400" b="1" dirty="0" err="1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Taltape</a:t>
            </a:r>
            <a:r>
              <a:rPr lang="es-ES" sz="34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pPr>
              <a:buClr>
                <a:srgbClr val="00CC99"/>
              </a:buClr>
              <a:buSzPct val="70000"/>
              <a:buFont typeface="Wingdings 2"/>
              <a:buNone/>
              <a:defRPr/>
            </a:pPr>
            <a:r>
              <a:rPr lang="es-ES" sz="3400" b="1" dirty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es-ES" sz="34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			Destilación </a:t>
            </a:r>
            <a:r>
              <a:rPr lang="es-ES" sz="3400" b="1" dirty="0" err="1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multiefecto</a:t>
            </a:r>
            <a:r>
              <a:rPr lang="es-ES" sz="34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(MED)</a:t>
            </a:r>
            <a:endParaRPr lang="es-ES" sz="3400" b="1" dirty="0">
              <a:ln w="6350">
                <a:solidFill>
                  <a:srgbClr val="C74917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2277036" y="1918112"/>
            <a:ext cx="7637929" cy="3496235"/>
            <a:chOff x="1613647" y="2743200"/>
            <a:chExt cx="7637929" cy="3496235"/>
          </a:xfrm>
        </p:grpSpPr>
        <p:sp>
          <p:nvSpPr>
            <p:cNvPr id="7" name="Rectángulo 6"/>
            <p:cNvSpPr/>
            <p:nvPr/>
          </p:nvSpPr>
          <p:spPr>
            <a:xfrm>
              <a:off x="1613647" y="2743200"/>
              <a:ext cx="7637929" cy="34962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2"/>
            <a:srcRect l="10796" t="28125" r="37322" b="32904"/>
            <a:stretch/>
          </p:blipFill>
          <p:spPr>
            <a:xfrm>
              <a:off x="2070846" y="3039036"/>
              <a:ext cx="6750424" cy="2850776"/>
            </a:xfrm>
            <a:prstGeom prst="rect">
              <a:avLst/>
            </a:prstGeom>
          </p:spPr>
        </p:pic>
      </p:grpSp>
      <p:sp>
        <p:nvSpPr>
          <p:cNvPr id="9" name="Rectángulo 8"/>
          <p:cNvSpPr/>
          <p:nvPr/>
        </p:nvSpPr>
        <p:spPr>
          <a:xfrm>
            <a:off x="6453560" y="6273225"/>
            <a:ext cx="41392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500" dirty="0" smtClean="0">
                <a:solidFill>
                  <a:schemeClr val="bg1"/>
                </a:solidFill>
                <a:ea typeface="Yu Mincho" panose="02020400000000000000" pitchFamily="18" charset="-128"/>
              </a:rPr>
              <a:t> </a:t>
            </a:r>
            <a:r>
              <a:rPr lang="es-ES" sz="1600" b="1" dirty="0" smtClean="0">
                <a:solidFill>
                  <a:schemeClr val="bg1"/>
                </a:solidFill>
                <a:ea typeface="Yu Mincho" panose="02020400000000000000" pitchFamily="18" charset="-128"/>
              </a:rPr>
              <a:t>Dra. Lorena Cornejo Ponce</a:t>
            </a:r>
          </a:p>
          <a:p>
            <a:pPr algn="r"/>
            <a:r>
              <a:rPr lang="es-ES" sz="1600" i="1" dirty="0" smtClean="0">
                <a:solidFill>
                  <a:schemeClr val="bg1"/>
                </a:solidFill>
                <a:ea typeface="Yu Mincho" panose="02020400000000000000" pitchFamily="18" charset="-128"/>
              </a:rPr>
              <a:t>Investigador Principal </a:t>
            </a:r>
            <a:r>
              <a:rPr lang="es-ES" sz="1600" i="1" dirty="0">
                <a:solidFill>
                  <a:schemeClr val="bg1"/>
                </a:solidFill>
                <a:ea typeface="Yu Mincho" panose="02020400000000000000" pitchFamily="18" charset="-128"/>
              </a:rPr>
              <a:t>L</a:t>
            </a:r>
            <a:r>
              <a:rPr lang="es-ES" sz="1600" i="1" dirty="0" smtClean="0">
                <a:solidFill>
                  <a:schemeClr val="bg1"/>
                </a:solidFill>
                <a:ea typeface="Yu Mincho" panose="02020400000000000000" pitchFamily="18" charset="-128"/>
              </a:rPr>
              <a:t>ínea 5 SERC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32773" t="20240" r="7004" b="19182"/>
          <a:stretch/>
        </p:blipFill>
        <p:spPr>
          <a:xfrm>
            <a:off x="2178148" y="1751315"/>
            <a:ext cx="7835705" cy="4431324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3796352" y="1330339"/>
            <a:ext cx="4599296" cy="721625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Proceso</a:t>
            </a:r>
            <a:r>
              <a:rPr lang="en-US" sz="2400" b="1" dirty="0" smtClean="0">
                <a:solidFill>
                  <a:schemeClr val="tx1"/>
                </a:solidFill>
              </a:rPr>
              <a:t> de </a:t>
            </a:r>
            <a:r>
              <a:rPr lang="en-US" sz="2400" b="1" dirty="0" err="1" smtClean="0">
                <a:solidFill>
                  <a:schemeClr val="tx1"/>
                </a:solidFill>
              </a:rPr>
              <a:t>destilación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térmica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6663817" y="4027580"/>
            <a:ext cx="3251148" cy="721625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Aumento</a:t>
            </a:r>
            <a:r>
              <a:rPr lang="en-US" sz="1600" dirty="0" smtClean="0">
                <a:solidFill>
                  <a:schemeClr val="tx1"/>
                </a:solidFill>
              </a:rPr>
              <a:t> del </a:t>
            </a:r>
            <a:r>
              <a:rPr lang="en-US" sz="1600" dirty="0" err="1" smtClean="0">
                <a:solidFill>
                  <a:schemeClr val="tx1"/>
                </a:solidFill>
              </a:rPr>
              <a:t>número</a:t>
            </a:r>
            <a:r>
              <a:rPr lang="en-US" sz="1600" dirty="0" smtClean="0">
                <a:solidFill>
                  <a:schemeClr val="tx1"/>
                </a:solidFill>
              </a:rPr>
              <a:t> de </a:t>
            </a:r>
            <a:r>
              <a:rPr lang="en-US" sz="1600" dirty="0" err="1" smtClean="0">
                <a:solidFill>
                  <a:schemeClr val="tx1"/>
                </a:solidFill>
              </a:rPr>
              <a:t>efectos</a:t>
            </a:r>
            <a:r>
              <a:rPr lang="en-US" sz="1600" dirty="0" smtClean="0">
                <a:solidFill>
                  <a:schemeClr val="tx1"/>
                </a:solidFill>
              </a:rPr>
              <a:t> (</a:t>
            </a:r>
            <a:r>
              <a:rPr lang="en-US" sz="1600" dirty="0" err="1" smtClean="0">
                <a:solidFill>
                  <a:schemeClr val="tx1"/>
                </a:solidFill>
              </a:rPr>
              <a:t>etapas</a:t>
            </a:r>
            <a:r>
              <a:rPr lang="en-US" sz="1600" dirty="0" smtClean="0">
                <a:solidFill>
                  <a:schemeClr val="tx1"/>
                </a:solidFill>
              </a:rPr>
              <a:t>) para </a:t>
            </a:r>
            <a:r>
              <a:rPr lang="en-US" sz="1600" dirty="0" err="1" smtClean="0">
                <a:solidFill>
                  <a:schemeClr val="tx1"/>
                </a:solidFill>
              </a:rPr>
              <a:t>aumentar</a:t>
            </a:r>
            <a:r>
              <a:rPr lang="en-US" sz="1600" dirty="0" smtClean="0">
                <a:solidFill>
                  <a:schemeClr val="tx1"/>
                </a:solidFill>
              </a:rPr>
              <a:t> la </a:t>
            </a:r>
            <a:r>
              <a:rPr lang="en-US" sz="1600" dirty="0" err="1" smtClean="0">
                <a:solidFill>
                  <a:schemeClr val="tx1"/>
                </a:solidFill>
              </a:rPr>
              <a:t>eficiencia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32" y="1473795"/>
            <a:ext cx="6447946" cy="4835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967" y="1808327"/>
            <a:ext cx="2761082" cy="4039448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1573824" y="2379643"/>
            <a:ext cx="600866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Modelo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de </a:t>
            </a:r>
            <a:r>
              <a:rPr lang="en-US" sz="3200" b="1" dirty="0" err="1" smtClean="0">
                <a:solidFill>
                  <a:schemeClr val="bg1"/>
                </a:solidFill>
              </a:rPr>
              <a:t>Negocio</a:t>
            </a:r>
            <a:r>
              <a:rPr lang="en-US" sz="3200" b="1" dirty="0" smtClean="0">
                <a:solidFill>
                  <a:schemeClr val="bg1"/>
                </a:solidFill>
              </a:rPr>
              <a:t>:</a:t>
            </a:r>
          </a:p>
          <a:p>
            <a:endParaRPr lang="en-US" sz="3200" b="1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chemeClr val="bg1"/>
                </a:solidFill>
              </a:rPr>
              <a:t>Agricultura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tecnificada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chemeClr val="bg1"/>
                </a:solidFill>
              </a:rPr>
              <a:t>Turismo</a:t>
            </a:r>
            <a:r>
              <a:rPr lang="en-US" sz="2400" dirty="0" smtClean="0">
                <a:solidFill>
                  <a:schemeClr val="bg1"/>
                </a:solidFill>
              </a:rPr>
              <a:t> (</a:t>
            </a:r>
            <a:r>
              <a:rPr lang="en-US" sz="2400" dirty="0" err="1">
                <a:solidFill>
                  <a:schemeClr val="bg1"/>
                </a:solidFill>
              </a:rPr>
              <a:t>r</a:t>
            </a:r>
            <a:r>
              <a:rPr lang="en-US" sz="2400" dirty="0" err="1" smtClean="0">
                <a:solidFill>
                  <a:schemeClr val="bg1"/>
                </a:solidFill>
              </a:rPr>
              <a:t>estaurantes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alojamiento</a:t>
            </a:r>
            <a:r>
              <a:rPr lang="en-US" sz="2400" dirty="0" smtClean="0">
                <a:solidFill>
                  <a:schemeClr val="bg1"/>
                </a:solidFill>
              </a:rPr>
              <a:t>, etc.)</a:t>
            </a:r>
          </a:p>
          <a:p>
            <a:pPr marL="285750" indent="-285750">
              <a:buFontTx/>
              <a:buChar char="-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Agua para </a:t>
            </a:r>
            <a:r>
              <a:rPr lang="en-US" sz="2400" dirty="0" err="1" smtClean="0">
                <a:solidFill>
                  <a:schemeClr val="bg1"/>
                </a:solidFill>
              </a:rPr>
              <a:t>consumo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humano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6"/>
          <a:srcRect l="14745" t="37019"/>
          <a:stretch/>
        </p:blipFill>
        <p:spPr>
          <a:xfrm>
            <a:off x="3718678" y="1861399"/>
            <a:ext cx="3913252" cy="4332362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139" y="1424414"/>
            <a:ext cx="3540461" cy="5310693"/>
          </a:xfrm>
          <a:prstGeom prst="rect">
            <a:avLst/>
          </a:prstGeom>
        </p:spPr>
      </p:pic>
      <p:sp>
        <p:nvSpPr>
          <p:cNvPr id="29" name="Rectángulo redondeado 28"/>
          <p:cNvSpPr/>
          <p:nvPr/>
        </p:nvSpPr>
        <p:spPr>
          <a:xfrm>
            <a:off x="278788" y="2379643"/>
            <a:ext cx="3382124" cy="962787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8 </a:t>
            </a:r>
            <a:r>
              <a:rPr lang="en-US" sz="2400" b="1" dirty="0" err="1" smtClean="0">
                <a:solidFill>
                  <a:schemeClr val="tx1"/>
                </a:solidFill>
              </a:rPr>
              <a:t>Efectos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0" name="Rectángulo redondeado 29"/>
          <p:cNvSpPr/>
          <p:nvPr/>
        </p:nvSpPr>
        <p:spPr>
          <a:xfrm>
            <a:off x="268739" y="3522244"/>
            <a:ext cx="3382124" cy="962787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Energía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térmica</a:t>
            </a:r>
            <a:r>
              <a:rPr lang="en-US" sz="2400" b="1" dirty="0" smtClean="0">
                <a:solidFill>
                  <a:schemeClr val="tx1"/>
                </a:solidFill>
              </a:rPr>
              <a:t>: 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Caldera 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ectángulo redondeado 30"/>
          <p:cNvSpPr/>
          <p:nvPr/>
        </p:nvSpPr>
        <p:spPr>
          <a:xfrm>
            <a:off x="278788" y="4640407"/>
            <a:ext cx="3382124" cy="962787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Energía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eléctrica</a:t>
            </a:r>
            <a:r>
              <a:rPr lang="en-US" sz="2400" b="1" dirty="0" smtClean="0">
                <a:solidFill>
                  <a:schemeClr val="tx1"/>
                </a:solidFill>
              </a:rPr>
              <a:t>: </a:t>
            </a:r>
            <a:r>
              <a:rPr lang="en-US" sz="2400" b="1" dirty="0" err="1" smtClean="0">
                <a:solidFill>
                  <a:schemeClr val="tx1"/>
                </a:solidFill>
              </a:rPr>
              <a:t>Generador</a:t>
            </a:r>
            <a:r>
              <a:rPr lang="en-US" sz="2400" b="1" dirty="0" smtClean="0">
                <a:solidFill>
                  <a:schemeClr val="tx1"/>
                </a:solidFill>
              </a:rPr>
              <a:t> diesel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74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  <p:bldP spid="11" grpId="1" animBg="1"/>
      <p:bldP spid="26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217713" y="406611"/>
            <a:ext cx="12163863" cy="3873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45720" tIns="45720" rIns="246888" bIns="45720" numCol="1" rtlCol="0" anchor="ctr" anchorCtr="0" compatLnSpc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CC99"/>
              </a:buClr>
              <a:buSzPct val="70000"/>
              <a:defRPr/>
            </a:pPr>
            <a:r>
              <a:rPr lang="es-ES" sz="3400" b="1" dirty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Proyecto FIC </a:t>
            </a:r>
            <a:r>
              <a:rPr lang="es-ES" sz="34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Caleta Camarones:</a:t>
            </a:r>
          </a:p>
          <a:p>
            <a:pPr>
              <a:buClr>
                <a:srgbClr val="00CC99"/>
              </a:buClr>
              <a:buSzPct val="70000"/>
              <a:buFont typeface="Wingdings 2"/>
              <a:buNone/>
              <a:defRPr/>
            </a:pPr>
            <a:r>
              <a:rPr lang="es-ES" sz="3400" b="1" dirty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es-ES" sz="3400" b="1" dirty="0" smtClean="0">
                <a:ln w="6350">
                  <a:solidFill>
                    <a:srgbClr val="C7491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			Destilación por membrana</a:t>
            </a:r>
            <a:endParaRPr lang="es-ES" sz="3400" b="1" dirty="0">
              <a:ln w="6350">
                <a:solidFill>
                  <a:srgbClr val="C74917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944" y="1897912"/>
            <a:ext cx="2761082" cy="40394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1811" t="14891" r="21199" b="16727"/>
          <a:stretch/>
        </p:blipFill>
        <p:spPr>
          <a:xfrm>
            <a:off x="1398495" y="1739152"/>
            <a:ext cx="5325185" cy="43569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87" y="2384111"/>
            <a:ext cx="6715125" cy="3067050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1645101" y="1739151"/>
            <a:ext cx="4599296" cy="721625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Destilación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por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membranas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Sol 8"/>
          <p:cNvSpPr/>
          <p:nvPr/>
        </p:nvSpPr>
        <p:spPr>
          <a:xfrm>
            <a:off x="3224059" y="5146071"/>
            <a:ext cx="1674056" cy="1582578"/>
          </a:xfrm>
          <a:prstGeom prst="sun">
            <a:avLst/>
          </a:prstGeom>
          <a:solidFill>
            <a:srgbClr val="FFC0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9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3629</TotalTime>
  <Words>803</Words>
  <Application>Microsoft Office PowerPoint</Application>
  <PresentationFormat>Personalizado</PresentationFormat>
  <Paragraphs>193</Paragraphs>
  <Slides>23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5" baseType="lpstr">
      <vt:lpstr>Tema de Office</vt:lpstr>
      <vt:lpstr>Gráfico</vt:lpstr>
      <vt:lpstr>Presentación de PowerPoint</vt:lpstr>
      <vt:lpstr>Presentación de PowerPoint</vt:lpstr>
      <vt:lpstr>Miembros de la línea nº5:      Tratamiento Solar de Aguas</vt:lpstr>
      <vt:lpstr>El agua en el Norte de Chile:       Escasez y baja calidad</vt:lpstr>
      <vt:lpstr>El agua en el Norte de Chile:       Escasez y baja calidad</vt:lpstr>
      <vt:lpstr>Proyectos en  Comunidades Rurales</vt:lpstr>
      <vt:lpstr>Universidad de Tarapacá: Desalación</vt:lpstr>
      <vt:lpstr>Presentación de PowerPoint</vt:lpstr>
      <vt:lpstr>Presentación de PowerPoint</vt:lpstr>
      <vt:lpstr>Presentación de PowerPoint</vt:lpstr>
      <vt:lpstr>Proyectos en  Comunidades Rurales: otros Métodos de Eliminación As</vt:lpstr>
      <vt:lpstr>Presentación de PowerPoint</vt:lpstr>
      <vt:lpstr>Presentación de PowerPoint</vt:lpstr>
      <vt:lpstr>Tratamiento de aguas tóxicas y no biodegradables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Alex Cabrera Reina</dc:creator>
  <cp:lastModifiedBy>Lorena Cornejo Ponce</cp:lastModifiedBy>
  <cp:revision>115</cp:revision>
  <dcterms:created xsi:type="dcterms:W3CDTF">2015-10-04T21:48:01Z</dcterms:created>
  <dcterms:modified xsi:type="dcterms:W3CDTF">2015-10-07T15:07:30Z</dcterms:modified>
</cp:coreProperties>
</file>